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8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85" r:id="rId26"/>
    <p:sldId id="284" r:id="rId2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19/11/2023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19/11/2023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19/11/2023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abase.com/docs" TargetMode="External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gicert.com/kb/ssl-support/openssl-quick-reference-guide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19830" y="0"/>
            <a:ext cx="683817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52.166.192.249</a:t>
            </a:r>
          </a:p>
          <a:p>
            <a:pPr algn="ctr"/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D4863-1E1A-DA20-576A-440763DF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</a:t>
            </a:fld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server, use the following command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success message.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logs of the application can be monitored using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+mj-lt"/>
              <a:buAutoNum type="arabicParenR" startAt="7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Supabase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107842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3215838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5" y="6838861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59" y="8191959"/>
            <a:ext cx="2713228" cy="1574342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  <a:endParaRPr lang="en-US" sz="14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+mj-lt"/>
              <a:buAutoNum type="arabicParenR" startAt="7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Javascript for the frontend and NodeJS , and Supabase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13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/createorder endpoint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addresss .. from the request body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OrderID: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Address: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 , placedAt , cart , status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userid is the same user that made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0FF82-D6A3-A71B-26B6-3310AB37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9" y="7980837"/>
            <a:ext cx="5167313" cy="183412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18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elementid then gets the qty value from the 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localstorage then updates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cart[item_id][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but – instead of +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localstorage and deletes the item from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19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infois not processed here, its just used as an payment example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access_token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/createOrder?access_token=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orderid which is displayed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href="/trackorder?order_id=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77019"/>
              </p:ext>
            </p:extLst>
          </p:nvPr>
        </p:nvGraphicFramePr>
        <p:xfrm>
          <a:off x="355600" y="876301"/>
          <a:ext cx="6146800" cy="883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10547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23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77777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FFEDE-2396-91A8-1EFD-574CB8FC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03" y="2948724"/>
            <a:ext cx="4700957" cy="303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0" y="6064657"/>
            <a:ext cx="5058481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132399" y="7314656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9" y="7888147"/>
            <a:ext cx="6593202" cy="1292443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of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supabase library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signUp a new user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signupmodal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found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 makes an easier option compared to regular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Supabase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Fake information can be added when creating a new account since there is no verification process a fake email can be used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Bootstrap.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Getting Started with Bootstrap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https://getbootstrap.com/docs/5.3/getting-started/introduction/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Supabase DOCS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https://supabase.com/docs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DigiCert. (n.d.).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OpenSSL Quick Reference Guide</a:t>
            </a:r>
            <a:r>
              <a:rPr lang="en-US" sz="1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4"/>
              </a:rPr>
              <a:t>https://www.digicert.com/kb/ssl-support/openssl-quick-reference-guide.htm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–g  # pm2 –v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our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8653089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566</TotalTime>
  <Words>6958</Words>
  <Application>Microsoft Office PowerPoint</Application>
  <PresentationFormat>A4 Paper (210x297 mm)</PresentationFormat>
  <Paragraphs>968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73</cp:revision>
  <dcterms:created xsi:type="dcterms:W3CDTF">2023-11-11T13:35:17Z</dcterms:created>
  <dcterms:modified xsi:type="dcterms:W3CDTF">2023-11-19T00:25:51Z</dcterms:modified>
</cp:coreProperties>
</file>