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7" r:id="rId13"/>
    <p:sldId id="287" r:id="rId14"/>
    <p:sldId id="278" r:id="rId15"/>
    <p:sldId id="268" r:id="rId16"/>
    <p:sldId id="270" r:id="rId17"/>
    <p:sldId id="269" r:id="rId18"/>
    <p:sldId id="271" r:id="rId19"/>
    <p:sldId id="288" r:id="rId20"/>
    <p:sldId id="272" r:id="rId21"/>
    <p:sldId id="273" r:id="rId22"/>
    <p:sldId id="274" r:id="rId23"/>
    <p:sldId id="276" r:id="rId24"/>
    <p:sldId id="289" r:id="rId25"/>
    <p:sldId id="275" r:id="rId26"/>
    <p:sldId id="279" r:id="rId27"/>
    <p:sldId id="280" r:id="rId28"/>
    <p:sldId id="277" r:id="rId29"/>
    <p:sldId id="285" r:id="rId30"/>
    <p:sldId id="284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21/11/2023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21/11/2023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21/11/2023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21/11/2023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cert.com/kb/ssl-support/openssl-quick-reference-guide.htm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-50800" y="0"/>
            <a:ext cx="690880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message. PM2 ensures our server is running 24/7. Even when the VM reboots, the application logs can be monitored using.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035129"/>
            <a:ext cx="633174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"port": 3000,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supabase_url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supabase_service_role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jwt_secret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4306401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5925450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6812764"/>
            <a:ext cx="6331744" cy="279734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4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8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6" y="1143806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5" y="2873423"/>
            <a:ext cx="4481110" cy="260015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9</a:t>
            </a:r>
            <a:endParaRPr lang="en-A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3032-2532-C186-1638-5A0034F7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66" y="5724255"/>
            <a:ext cx="281026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</a:p>
          <a:p>
            <a:pPr marL="342900" indent="-342900">
              <a:buFont typeface="+mj-lt"/>
              <a:buAutoNum type="arabicParenR" startAt="9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the frontend and NodeJS , and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11</a:t>
            </a:r>
            <a:endParaRPr lang="en-AE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C80EE-FC84-3BB3-B84E-3587517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511"/>
            <a:ext cx="6858000" cy="4268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A101-05FF-D0A3-8929-DC6DD4D3E9BE}"/>
              </a:ext>
            </a:extLst>
          </p:cNvPr>
          <p:cNvSpPr txBox="1"/>
          <p:nvPr/>
        </p:nvSpPr>
        <p:spPr>
          <a:xfrm>
            <a:off x="132399" y="184239"/>
            <a:ext cx="6593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Client-Server Interaction</a:t>
            </a:r>
          </a:p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Explaination</a:t>
            </a:r>
            <a:endParaRPr lang="en-US" sz="28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ctr">
              <a:buFont typeface="+mj-lt"/>
              <a:buAutoNum type="arabicParenR" startAt="8"/>
            </a:pPr>
            <a:endParaRPr lang="en-US" sz="2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addresss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.. from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cart , 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is the same user that made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17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17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sents a API request to the server asking for the menu details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responds with an Array containing the menu items </a:t>
            </a:r>
          </a:p>
          <a:p>
            <a:pPr lvl="1" algn="just"/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"item_id": "BW200",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"item_name": "Buffalo Wings",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"type": "Appetizers 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"description": "Hot Spicy Chicken Buffalo wings coated with our signature sauce",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20.35,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"/assets/BW200.webp"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........ etc ] </a:t>
            </a: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the Array , and runs the createCard function on each element in the Array which uses uses DOM Manipulation ( Modifying the HTML using Javascript ) to insert the cards.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way we don't have to hard code the menu items into the HTML but can use the database to store the menu items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card his its own modal which is like a popup that is used here to let the user input the quantity and add to cart</a:t>
            </a:r>
          </a:p>
          <a:p>
            <a:pPr lvl="1" algn="just"/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DE5C-9283-63C6-E028-936D9246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5699157"/>
            <a:ext cx="4103270" cy="3391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49F9-0652-0369-5E59-F12756C6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26" y="5894541"/>
            <a:ext cx="2394499" cy="30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3555"/>
              </p:ext>
            </p:extLst>
          </p:nvPr>
        </p:nvGraphicFramePr>
        <p:xfrm>
          <a:off x="355600" y="876301"/>
          <a:ext cx="6146800" cy="86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9450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Adding items to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5423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27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gets the qty value from the   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updates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 – instead of +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deletes the item from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infois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not processed here, its just used as an payment example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 the request 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is displayed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trackorder?order_id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22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stores the user's cart in local storage in the form of JSON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 the user goes to the cart page the browser fetches the cart from the local storage 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"PI100": 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": "Cheese Pizza",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"quantity": 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43,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"/assets/PI100.png"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 lvl="1" algn="just"/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each entry in the Object and creates the html for the table row using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createRow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 which is then inserted into the table body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row has its own buttons to increase / decrease the quantity and remove the item from the cart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updatetotal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 is executed whenever there’s a change in quantity for any item in the cart, it changes the total value displayed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the user places an order the function gets the cart and user session from local storage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POST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createorder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access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sever processes the request and inserts a new record in the database containing the cart ,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userid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address ,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orderID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,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orderstatus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 success response is sent back to the client with the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orderID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which they can use to track their order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the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trackorder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page a get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vieworders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user access token , the server filters out only the user’s orders and sends it back as an Array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[{ordered:23232,uid:’34324’,cart:{same as above} , status]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function loops through the array and inserts the information from the array into table records which the user sees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03" y="2948724"/>
            <a:ext cx="4700957" cy="303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0" y="6064657"/>
            <a:ext cx="5058481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132399" y="7314656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9" y="7888147"/>
            <a:ext cx="6593202" cy="1292443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26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27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supabase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user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createuser?access_token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signupmodal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fake email can be used without verification while testing since this project is still being developed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7" y="196850"/>
            <a:ext cx="65932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[1]	Bootstrap, "Getting Started with Bootstrap," n.d. [Online]. Available: https://getbootstrap.com/docs/5.3/getting-started/introduction/.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[2]	Express, "Getting Started," n.d. [Online]. Available: https://getbootstrap.com/docs/5.3/getting-started/introduction/.</a:t>
            </a:r>
          </a:p>
          <a:p>
            <a:endParaRPr lang="en-US"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[3]	Supabase, "Supabase DOCS,"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https://supabase.com/docs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[4]	DigiCert, " OpenSSL Quick Reference Guide,"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https://www.digicert.com/kb/ssl-support/openssl-quick-reference-guide.htm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 dirty="0"/>
              <a:t>28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</TotalTime>
  <Words>7617</Words>
  <Application>Microsoft Office PowerPoint</Application>
  <PresentationFormat>A4 Paper (210x297 mm)</PresentationFormat>
  <Paragraphs>1035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Candido Tavares</cp:lastModifiedBy>
  <cp:revision>104</cp:revision>
  <dcterms:created xsi:type="dcterms:W3CDTF">2023-11-11T13:35:17Z</dcterms:created>
  <dcterms:modified xsi:type="dcterms:W3CDTF">2023-11-21T11:20:09Z</dcterms:modified>
</cp:coreProperties>
</file>