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754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97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8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67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17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38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45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84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7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952641" y="1520808"/>
            <a:ext cx="5923005" cy="112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 Finder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82" y="4189864"/>
            <a:ext cx="1768522" cy="1768522"/>
          </a:xfrm>
          <a:prstGeom prst="rect">
            <a:avLst/>
          </a:prstGeom>
        </p:spPr>
      </p:pic>
      <p:sp>
        <p:nvSpPr>
          <p:cNvPr id="9" name="Shape 84"/>
          <p:cNvSpPr txBox="1">
            <a:spLocks/>
          </p:cNvSpPr>
          <p:nvPr/>
        </p:nvSpPr>
        <p:spPr>
          <a:xfrm>
            <a:off x="4875522" y="6127844"/>
            <a:ext cx="2077241" cy="51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 smtClean="0"/>
              <a:t>itlnu.lviv.ua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5636" y="914401"/>
            <a:ext cx="9144000" cy="4561764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3500" b="1" dirty="0" smtClean="0"/>
              <a:t>Team #8</a:t>
            </a:r>
            <a:endParaRPr lang="en-US" sz="3500" dirty="0"/>
          </a:p>
          <a:p>
            <a:pPr marL="342900" indent="-342900" algn="l">
              <a:buFont typeface="Arial"/>
              <a:buChar char="•"/>
            </a:pPr>
            <a:r>
              <a:rPr lang="en-US" dirty="0"/>
              <a:t>Team member #</a:t>
            </a:r>
            <a:r>
              <a:rPr lang="en-US" dirty="0" smtClean="0"/>
              <a:t>1 </a:t>
            </a:r>
            <a:r>
              <a:rPr lang="uk-UA" dirty="0" smtClean="0"/>
              <a:t>Степанюк </a:t>
            </a:r>
            <a:r>
              <a:rPr lang="uk-UA" dirty="0"/>
              <a:t>Олег </a:t>
            </a:r>
            <a:r>
              <a:rPr lang="uk-UA" dirty="0" smtClean="0"/>
              <a:t>Русланович</a:t>
            </a:r>
            <a:r>
              <a:rPr lang="en-US" dirty="0" smtClean="0"/>
              <a:t> – Team Lead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Team </a:t>
            </a:r>
            <a:r>
              <a:rPr lang="en-US" dirty="0"/>
              <a:t>member #</a:t>
            </a:r>
            <a:r>
              <a:rPr lang="en-US" dirty="0" smtClean="0"/>
              <a:t>2 </a:t>
            </a:r>
            <a:r>
              <a:rPr lang="uk-UA" dirty="0"/>
              <a:t>Шум Володимир Сергійович 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Front End</a:t>
            </a:r>
            <a:endParaRPr lang="uk-UA" dirty="0" smtClean="0"/>
          </a:p>
          <a:p>
            <a:pPr marL="0" lvl="0" indent="0" algn="l"/>
            <a:endParaRPr lang="uk-UA" dirty="0"/>
          </a:p>
          <a:p>
            <a:pPr marL="0" indent="0" algn="l"/>
            <a:r>
              <a:rPr lang="en-US" dirty="0" smtClean="0"/>
              <a:t>Mentor - </a:t>
            </a:r>
            <a:r>
              <a:rPr lang="uk-UA" dirty="0" smtClean="0"/>
              <a:t>В</a:t>
            </a:r>
            <a:r>
              <a:rPr lang="uk-UA" dirty="0" smtClean="0"/>
              <a:t>олодимир </a:t>
            </a:r>
            <a:r>
              <a:rPr lang="uk-UA" dirty="0"/>
              <a:t>Шевчик</a:t>
            </a:r>
            <a:endParaRPr lang="en-US" dirty="0"/>
          </a:p>
          <a:p>
            <a:pPr marL="0" lvl="0" indent="0" algn="l"/>
            <a:endParaRPr lang="en-US" dirty="0"/>
          </a:p>
          <a:p>
            <a:pPr marL="0" lvl="0" indent="0" algn="l"/>
            <a:r>
              <a:rPr lang="en-US" dirty="0" smtClean="0"/>
              <a:t>Add photo </a:t>
            </a:r>
            <a:r>
              <a:rPr lang="en-US" dirty="0"/>
              <a:t>of the team - </a:t>
            </a:r>
            <a:r>
              <a:rPr lang="en-US" dirty="0" smtClean="0"/>
              <a:t>altogether</a:t>
            </a:r>
            <a:endParaRPr lang="en-US" dirty="0"/>
          </a:p>
          <a:p>
            <a:pPr marL="342900" lvl="0" indent="-190500" algn="l"/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67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849592" cy="281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uk-UA" sz="2800" b="1" i="0" u="none" strike="noStrike" cap="none" dirty="0" smtClean="0">
                <a:solidFill>
                  <a:schemeClr val="dk1"/>
                </a:solidFill>
                <a:sym typeface="Calibri"/>
              </a:rPr>
              <a:t>Проблема</a:t>
            </a:r>
            <a:r>
              <a:rPr lang="en-US" b="1" dirty="0" smtClean="0"/>
              <a:t>: </a:t>
            </a:r>
            <a:r>
              <a:rPr lang="uk-UA" dirty="0" smtClean="0"/>
              <a:t>відсутність централізованої бази даних зниклих домашніх тварин.</a:t>
            </a:r>
            <a:endParaRPr sz="2800" b="1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838200" y="3509941"/>
            <a:ext cx="9849592" cy="281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endParaRPr lang="ru-RU" dirty="0" smtClean="0"/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endParaRPr lang="ru-RU" dirty="0" smtClean="0"/>
          </a:p>
          <a:p>
            <a:pPr marL="50800" indent="0">
              <a:buNone/>
            </a:pPr>
            <a:r>
              <a:rPr lang="ru-RU" b="1" dirty="0" smtClean="0"/>
              <a:t>Наше </a:t>
            </a:r>
            <a:r>
              <a:rPr lang="ru-RU" b="1" dirty="0" err="1" smtClean="0"/>
              <a:t>завдання</a:t>
            </a:r>
            <a:r>
              <a:rPr lang="ru-RU" b="1" dirty="0" smtClean="0"/>
              <a:t>: </a:t>
            </a:r>
            <a:r>
              <a:rPr lang="uk-UA" dirty="0"/>
              <a:t>Створити веб-сайт </a:t>
            </a:r>
            <a:r>
              <a:rPr lang="uk-UA" dirty="0" smtClean="0"/>
              <a:t>з централізованою базою </a:t>
            </a:r>
            <a:r>
              <a:rPr lang="uk-UA" dirty="0"/>
              <a:t>зниклих домашніх улюбленців</a:t>
            </a:r>
            <a:r>
              <a:rPr lang="uk-UA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MVP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2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3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4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work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4750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 smtClean="0"/>
              <a:t>Work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technologies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approaches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6269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Front End:</a:t>
            </a:r>
          </a:p>
          <a:p>
            <a:pPr indent="-457200">
              <a:spcBef>
                <a:spcPts val="0"/>
              </a:spcBef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to Trello or Jira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links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team results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Everyone: 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learned GitHub, </a:t>
            </a:r>
            <a:r>
              <a:rPr lang="en-US" sz="2590" dirty="0" smtClean="0"/>
              <a:t>Photoshop features, work with console</a:t>
            </a:r>
            <a:endParaRPr lang="en-US" sz="2590"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learned Android/Python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Firebase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2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How to create mockups with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invisio</a:t>
            </a:r>
            <a:r>
              <a:rPr lang="en-US" sz="2590" dirty="0" err="1"/>
              <a:t>n</a:t>
            </a: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steps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/>
              <a:t>Next </a:t>
            </a:r>
            <a:r>
              <a:rPr lang="en-US" dirty="0" smtClean="0"/>
              <a:t>half-year (term)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Functionality or Story 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Story 2 or Screen XXX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263788" y="2507823"/>
            <a:ext cx="58492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</Words>
  <Application>Microsoft Office PowerPoint</Application>
  <PresentationFormat>Широкоэкранный</PresentationFormat>
  <Paragraphs>43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Pet Finder</vt:lpstr>
      <vt:lpstr>Презентация PowerPoint</vt:lpstr>
      <vt:lpstr>Project overview</vt:lpstr>
      <vt:lpstr>Planned MVP</vt:lpstr>
      <vt:lpstr>Completed work</vt:lpstr>
      <vt:lpstr>Used technologies and approaches</vt:lpstr>
      <vt:lpstr>Our team results</vt:lpstr>
      <vt:lpstr>Further steps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Agentos</cp:lastModifiedBy>
  <cp:revision>12</cp:revision>
  <dcterms:modified xsi:type="dcterms:W3CDTF">2018-05-14T16:50:46Z</dcterms:modified>
</cp:coreProperties>
</file>