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70" r:id="rId5"/>
    <p:sldId id="271" r:id="rId6"/>
    <p:sldId id="272" r:id="rId7"/>
    <p:sldId id="282" r:id="rId8"/>
    <p:sldId id="268" r:id="rId9"/>
    <p:sldId id="266" r:id="rId10"/>
    <p:sldId id="274" r:id="rId11"/>
    <p:sldId id="267" r:id="rId12"/>
    <p:sldId id="275" r:id="rId13"/>
    <p:sldId id="273" r:id="rId14"/>
    <p:sldId id="276" r:id="rId15"/>
    <p:sldId id="277" r:id="rId16"/>
    <p:sldId id="265" r:id="rId17"/>
    <p:sldId id="278" r:id="rId18"/>
    <p:sldId id="279" r:id="rId19"/>
    <p:sldId id="280" r:id="rId2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ese Nele" initials="DN" lastIdx="3" clrIdx="0">
    <p:extLst>
      <p:ext uri="{19B8F6BF-5375-455C-9EA6-DF929625EA0E}">
        <p15:presenceInfo xmlns:p15="http://schemas.microsoft.com/office/powerpoint/2012/main" userId="S-1-5-21-2021602963-1606898301-50533070-26953" providerId="AD"/>
      </p:ext>
    </p:extLst>
  </p:cmAuthor>
  <p:cmAuthor id="2" name="van Loo Maarten" initials="vLM" lastIdx="2" clrIdx="1">
    <p:extLst>
      <p:ext uri="{19B8F6BF-5375-455C-9EA6-DF929625EA0E}">
        <p15:presenceInfo xmlns:p15="http://schemas.microsoft.com/office/powerpoint/2012/main" userId="S-1-5-21-2021602963-1606898301-50533070-491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990033"/>
    <a:srgbClr val="CC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8B4561-08F7-4603-A2D0-E74546338947}" v="12191" dt="2021-02-05T13:42:35.9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B72D6-E35C-4E80-86DA-8C6E78C64C07}" type="datetimeFigureOut">
              <a:rPr lang="en-BE" smtClean="0"/>
              <a:t>02/07/2021</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97CC4-8DD4-4FEB-BFF9-A87F01F21BC7}" type="slidenum">
              <a:rPr lang="en-BE" smtClean="0"/>
              <a:t>‹nr.›</a:t>
            </a:fld>
            <a:endParaRPr lang="en-BE"/>
          </a:p>
        </p:txBody>
      </p:sp>
    </p:spTree>
    <p:extLst>
      <p:ext uri="{BB962C8B-B14F-4D97-AF65-F5344CB8AC3E}">
        <p14:creationId xmlns:p14="http://schemas.microsoft.com/office/powerpoint/2010/main" val="171407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CFD5-F983-4C08-9A68-AEA8B3344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32A71688-6C60-4590-81BD-7308C41FE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90C4EA7D-9EEB-4329-9E83-875C9ABE2CEF}"/>
              </a:ext>
            </a:extLst>
          </p:cNvPr>
          <p:cNvSpPr>
            <a:spLocks noGrp="1"/>
          </p:cNvSpPr>
          <p:nvPr>
            <p:ph type="dt" sz="half" idx="10"/>
          </p:nvPr>
        </p:nvSpPr>
        <p:spPr/>
        <p:txBody>
          <a:bodyPr/>
          <a:lstStyle/>
          <a:p>
            <a:fld id="{28F82A2F-BFA1-4C43-9458-A800C3DCA2C3}" type="datetimeFigureOut">
              <a:rPr lang="en-BE" smtClean="0"/>
              <a:t>02/07/2021</a:t>
            </a:fld>
            <a:endParaRPr lang="en-BE"/>
          </a:p>
        </p:txBody>
      </p:sp>
      <p:sp>
        <p:nvSpPr>
          <p:cNvPr id="5" name="Footer Placeholder 4">
            <a:extLst>
              <a:ext uri="{FF2B5EF4-FFF2-40B4-BE49-F238E27FC236}">
                <a16:creationId xmlns:a16="http://schemas.microsoft.com/office/drawing/2014/main" id="{9A2C3B73-438D-4EEE-9853-0767D8A6CDC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A910F61-183E-45D4-B853-DB91BB25DA21}"/>
              </a:ext>
            </a:extLst>
          </p:cNvPr>
          <p:cNvSpPr>
            <a:spLocks noGrp="1"/>
          </p:cNvSpPr>
          <p:nvPr>
            <p:ph type="sldNum" sz="quarter" idx="12"/>
          </p:nvPr>
        </p:nvSpPr>
        <p:spPr/>
        <p:txBody>
          <a:bodyPr/>
          <a:lstStyle/>
          <a:p>
            <a:fld id="{E66956CD-D345-488B-9D4E-09D6E13F9379}" type="slidenum">
              <a:rPr lang="en-BE" smtClean="0"/>
              <a:t>‹nr.›</a:t>
            </a:fld>
            <a:endParaRPr lang="en-BE"/>
          </a:p>
        </p:txBody>
      </p:sp>
    </p:spTree>
    <p:extLst>
      <p:ext uri="{BB962C8B-B14F-4D97-AF65-F5344CB8AC3E}">
        <p14:creationId xmlns:p14="http://schemas.microsoft.com/office/powerpoint/2010/main" val="78578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6085-2EDB-4F2E-9C7C-04B3DFC27455}"/>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822C4B40-BC60-4888-AA81-9F0B436FE1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369E2ECD-214F-423A-BAC6-F559AD19B4D7}"/>
              </a:ext>
            </a:extLst>
          </p:cNvPr>
          <p:cNvSpPr>
            <a:spLocks noGrp="1"/>
          </p:cNvSpPr>
          <p:nvPr>
            <p:ph type="dt" sz="half" idx="10"/>
          </p:nvPr>
        </p:nvSpPr>
        <p:spPr/>
        <p:txBody>
          <a:bodyPr/>
          <a:lstStyle/>
          <a:p>
            <a:fld id="{28F82A2F-BFA1-4C43-9458-A800C3DCA2C3}" type="datetimeFigureOut">
              <a:rPr lang="en-BE" smtClean="0"/>
              <a:t>02/07/2021</a:t>
            </a:fld>
            <a:endParaRPr lang="en-BE"/>
          </a:p>
        </p:txBody>
      </p:sp>
      <p:sp>
        <p:nvSpPr>
          <p:cNvPr id="5" name="Footer Placeholder 4">
            <a:extLst>
              <a:ext uri="{FF2B5EF4-FFF2-40B4-BE49-F238E27FC236}">
                <a16:creationId xmlns:a16="http://schemas.microsoft.com/office/drawing/2014/main" id="{8630581C-8AA0-4522-8F95-1427141FA27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E4682F0-FE01-496A-830C-25492CACA0A3}"/>
              </a:ext>
            </a:extLst>
          </p:cNvPr>
          <p:cNvSpPr>
            <a:spLocks noGrp="1"/>
          </p:cNvSpPr>
          <p:nvPr>
            <p:ph type="sldNum" sz="quarter" idx="12"/>
          </p:nvPr>
        </p:nvSpPr>
        <p:spPr/>
        <p:txBody>
          <a:bodyPr/>
          <a:lstStyle/>
          <a:p>
            <a:fld id="{E66956CD-D345-488B-9D4E-09D6E13F9379}" type="slidenum">
              <a:rPr lang="en-BE" smtClean="0"/>
              <a:t>‹nr.›</a:t>
            </a:fld>
            <a:endParaRPr lang="en-BE"/>
          </a:p>
        </p:txBody>
      </p:sp>
    </p:spTree>
    <p:extLst>
      <p:ext uri="{BB962C8B-B14F-4D97-AF65-F5344CB8AC3E}">
        <p14:creationId xmlns:p14="http://schemas.microsoft.com/office/powerpoint/2010/main" val="51326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86306-9958-4163-B2B1-DD6BFA7672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00BC56C0-C168-4E2B-8897-81708F0AAA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F7E335B2-C005-4D4B-A8FF-30B507A14671}"/>
              </a:ext>
            </a:extLst>
          </p:cNvPr>
          <p:cNvSpPr>
            <a:spLocks noGrp="1"/>
          </p:cNvSpPr>
          <p:nvPr>
            <p:ph type="dt" sz="half" idx="10"/>
          </p:nvPr>
        </p:nvSpPr>
        <p:spPr/>
        <p:txBody>
          <a:bodyPr/>
          <a:lstStyle/>
          <a:p>
            <a:fld id="{28F82A2F-BFA1-4C43-9458-A800C3DCA2C3}" type="datetimeFigureOut">
              <a:rPr lang="en-BE" smtClean="0"/>
              <a:t>02/07/2021</a:t>
            </a:fld>
            <a:endParaRPr lang="en-BE"/>
          </a:p>
        </p:txBody>
      </p:sp>
      <p:sp>
        <p:nvSpPr>
          <p:cNvPr id="5" name="Footer Placeholder 4">
            <a:extLst>
              <a:ext uri="{FF2B5EF4-FFF2-40B4-BE49-F238E27FC236}">
                <a16:creationId xmlns:a16="http://schemas.microsoft.com/office/drawing/2014/main" id="{6B1A95CD-1BA0-433B-A0AD-A1F9D1DE41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A26D8AA-73A5-4D3C-A5E3-4BC66D1DBBFC}"/>
              </a:ext>
            </a:extLst>
          </p:cNvPr>
          <p:cNvSpPr>
            <a:spLocks noGrp="1"/>
          </p:cNvSpPr>
          <p:nvPr>
            <p:ph type="sldNum" sz="quarter" idx="12"/>
          </p:nvPr>
        </p:nvSpPr>
        <p:spPr/>
        <p:txBody>
          <a:bodyPr/>
          <a:lstStyle/>
          <a:p>
            <a:fld id="{E66956CD-D345-488B-9D4E-09D6E13F9379}" type="slidenum">
              <a:rPr lang="en-BE" smtClean="0"/>
              <a:t>‹nr.›</a:t>
            </a:fld>
            <a:endParaRPr lang="en-BE"/>
          </a:p>
        </p:txBody>
      </p:sp>
    </p:spTree>
    <p:extLst>
      <p:ext uri="{BB962C8B-B14F-4D97-AF65-F5344CB8AC3E}">
        <p14:creationId xmlns:p14="http://schemas.microsoft.com/office/powerpoint/2010/main" val="190491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016E-9BD2-4C1D-908C-C1A900DA9371}"/>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FCE11765-8777-4AC3-AAB3-523EE86662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C409BC20-B22D-4FE0-9ACB-6924B187160C}"/>
              </a:ext>
            </a:extLst>
          </p:cNvPr>
          <p:cNvSpPr>
            <a:spLocks noGrp="1"/>
          </p:cNvSpPr>
          <p:nvPr>
            <p:ph type="dt" sz="half" idx="10"/>
          </p:nvPr>
        </p:nvSpPr>
        <p:spPr/>
        <p:txBody>
          <a:bodyPr/>
          <a:lstStyle/>
          <a:p>
            <a:fld id="{28F82A2F-BFA1-4C43-9458-A800C3DCA2C3}" type="datetimeFigureOut">
              <a:rPr lang="en-BE" smtClean="0"/>
              <a:t>02/07/2021</a:t>
            </a:fld>
            <a:endParaRPr lang="en-BE"/>
          </a:p>
        </p:txBody>
      </p:sp>
      <p:sp>
        <p:nvSpPr>
          <p:cNvPr id="5" name="Footer Placeholder 4">
            <a:extLst>
              <a:ext uri="{FF2B5EF4-FFF2-40B4-BE49-F238E27FC236}">
                <a16:creationId xmlns:a16="http://schemas.microsoft.com/office/drawing/2014/main" id="{E0766E40-6A58-4C67-92FD-22FCAEAEF25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E09F197-2460-4E64-89FA-26E82D3B43FF}"/>
              </a:ext>
            </a:extLst>
          </p:cNvPr>
          <p:cNvSpPr>
            <a:spLocks noGrp="1"/>
          </p:cNvSpPr>
          <p:nvPr>
            <p:ph type="sldNum" sz="quarter" idx="12"/>
          </p:nvPr>
        </p:nvSpPr>
        <p:spPr/>
        <p:txBody>
          <a:bodyPr/>
          <a:lstStyle/>
          <a:p>
            <a:fld id="{E66956CD-D345-488B-9D4E-09D6E13F9379}" type="slidenum">
              <a:rPr lang="en-BE" smtClean="0"/>
              <a:t>‹nr.›</a:t>
            </a:fld>
            <a:endParaRPr lang="en-BE"/>
          </a:p>
        </p:txBody>
      </p:sp>
    </p:spTree>
    <p:extLst>
      <p:ext uri="{BB962C8B-B14F-4D97-AF65-F5344CB8AC3E}">
        <p14:creationId xmlns:p14="http://schemas.microsoft.com/office/powerpoint/2010/main" val="217477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B552-AC91-4837-860E-3CDF0000D7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9762B4A4-A7A6-4AAD-8CB0-E6E4938E7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171D99-70AB-4FFB-95D2-D03F32CC1E9C}"/>
              </a:ext>
            </a:extLst>
          </p:cNvPr>
          <p:cNvSpPr>
            <a:spLocks noGrp="1"/>
          </p:cNvSpPr>
          <p:nvPr>
            <p:ph type="dt" sz="half" idx="10"/>
          </p:nvPr>
        </p:nvSpPr>
        <p:spPr/>
        <p:txBody>
          <a:bodyPr/>
          <a:lstStyle/>
          <a:p>
            <a:fld id="{28F82A2F-BFA1-4C43-9458-A800C3DCA2C3}" type="datetimeFigureOut">
              <a:rPr lang="en-BE" smtClean="0"/>
              <a:t>02/07/2021</a:t>
            </a:fld>
            <a:endParaRPr lang="en-BE"/>
          </a:p>
        </p:txBody>
      </p:sp>
      <p:sp>
        <p:nvSpPr>
          <p:cNvPr id="5" name="Footer Placeholder 4">
            <a:extLst>
              <a:ext uri="{FF2B5EF4-FFF2-40B4-BE49-F238E27FC236}">
                <a16:creationId xmlns:a16="http://schemas.microsoft.com/office/drawing/2014/main" id="{95A4C939-CA91-4DD3-BA44-B712D182C26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4F8A3DA-DCF9-48DD-B61A-5AB46859346A}"/>
              </a:ext>
            </a:extLst>
          </p:cNvPr>
          <p:cNvSpPr>
            <a:spLocks noGrp="1"/>
          </p:cNvSpPr>
          <p:nvPr>
            <p:ph type="sldNum" sz="quarter" idx="12"/>
          </p:nvPr>
        </p:nvSpPr>
        <p:spPr/>
        <p:txBody>
          <a:bodyPr/>
          <a:lstStyle/>
          <a:p>
            <a:fld id="{E66956CD-D345-488B-9D4E-09D6E13F9379}" type="slidenum">
              <a:rPr lang="en-BE" smtClean="0"/>
              <a:t>‹nr.›</a:t>
            </a:fld>
            <a:endParaRPr lang="en-BE"/>
          </a:p>
        </p:txBody>
      </p:sp>
    </p:spTree>
    <p:extLst>
      <p:ext uri="{BB962C8B-B14F-4D97-AF65-F5344CB8AC3E}">
        <p14:creationId xmlns:p14="http://schemas.microsoft.com/office/powerpoint/2010/main" val="644402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CFE6-F0E6-4DEC-9C40-0195FA879FD8}"/>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673C96BF-1619-4656-803E-A8FD1D7F42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6CF45AF1-30CE-46B8-B148-5DC2B3EEFC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7B14F6F9-A4A4-4DBF-BE8A-5730EC27A719}"/>
              </a:ext>
            </a:extLst>
          </p:cNvPr>
          <p:cNvSpPr>
            <a:spLocks noGrp="1"/>
          </p:cNvSpPr>
          <p:nvPr>
            <p:ph type="dt" sz="half" idx="10"/>
          </p:nvPr>
        </p:nvSpPr>
        <p:spPr/>
        <p:txBody>
          <a:bodyPr/>
          <a:lstStyle/>
          <a:p>
            <a:fld id="{28F82A2F-BFA1-4C43-9458-A800C3DCA2C3}" type="datetimeFigureOut">
              <a:rPr lang="en-BE" smtClean="0"/>
              <a:t>02/07/2021</a:t>
            </a:fld>
            <a:endParaRPr lang="en-BE"/>
          </a:p>
        </p:txBody>
      </p:sp>
      <p:sp>
        <p:nvSpPr>
          <p:cNvPr id="6" name="Footer Placeholder 5">
            <a:extLst>
              <a:ext uri="{FF2B5EF4-FFF2-40B4-BE49-F238E27FC236}">
                <a16:creationId xmlns:a16="http://schemas.microsoft.com/office/drawing/2014/main" id="{D9279369-61D0-481A-8B25-C7C90F4F912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1BF0BD5-0B9E-4122-8C8B-7737632DB986}"/>
              </a:ext>
            </a:extLst>
          </p:cNvPr>
          <p:cNvSpPr>
            <a:spLocks noGrp="1"/>
          </p:cNvSpPr>
          <p:nvPr>
            <p:ph type="sldNum" sz="quarter" idx="12"/>
          </p:nvPr>
        </p:nvSpPr>
        <p:spPr/>
        <p:txBody>
          <a:bodyPr/>
          <a:lstStyle/>
          <a:p>
            <a:fld id="{E66956CD-D345-488B-9D4E-09D6E13F9379}" type="slidenum">
              <a:rPr lang="en-BE" smtClean="0"/>
              <a:t>‹nr.›</a:t>
            </a:fld>
            <a:endParaRPr lang="en-BE"/>
          </a:p>
        </p:txBody>
      </p:sp>
    </p:spTree>
    <p:extLst>
      <p:ext uri="{BB962C8B-B14F-4D97-AF65-F5344CB8AC3E}">
        <p14:creationId xmlns:p14="http://schemas.microsoft.com/office/powerpoint/2010/main" val="212328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0FF3-117E-4E60-AF40-846D5B3B0A49}"/>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893DEF2A-70A0-4724-87A7-354D2E1A5E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FC1D9E-EAC6-4E2B-9D23-CD26AFBCC4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B00E9DB0-5522-4A58-BA46-7E60DADF6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77299E-8CE5-4A76-A947-7CA7433B5E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61685F21-8C63-461A-954C-C9B2AC5537AE}"/>
              </a:ext>
            </a:extLst>
          </p:cNvPr>
          <p:cNvSpPr>
            <a:spLocks noGrp="1"/>
          </p:cNvSpPr>
          <p:nvPr>
            <p:ph type="dt" sz="half" idx="10"/>
          </p:nvPr>
        </p:nvSpPr>
        <p:spPr/>
        <p:txBody>
          <a:bodyPr/>
          <a:lstStyle/>
          <a:p>
            <a:fld id="{28F82A2F-BFA1-4C43-9458-A800C3DCA2C3}" type="datetimeFigureOut">
              <a:rPr lang="en-BE" smtClean="0"/>
              <a:t>02/07/2021</a:t>
            </a:fld>
            <a:endParaRPr lang="en-BE"/>
          </a:p>
        </p:txBody>
      </p:sp>
      <p:sp>
        <p:nvSpPr>
          <p:cNvPr id="8" name="Footer Placeholder 7">
            <a:extLst>
              <a:ext uri="{FF2B5EF4-FFF2-40B4-BE49-F238E27FC236}">
                <a16:creationId xmlns:a16="http://schemas.microsoft.com/office/drawing/2014/main" id="{6CC2692B-EE68-4288-A54C-2E9B9A77DF1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183AC3E9-8B78-4705-A443-01EE565FFC82}"/>
              </a:ext>
            </a:extLst>
          </p:cNvPr>
          <p:cNvSpPr>
            <a:spLocks noGrp="1"/>
          </p:cNvSpPr>
          <p:nvPr>
            <p:ph type="sldNum" sz="quarter" idx="12"/>
          </p:nvPr>
        </p:nvSpPr>
        <p:spPr/>
        <p:txBody>
          <a:bodyPr/>
          <a:lstStyle/>
          <a:p>
            <a:fld id="{E66956CD-D345-488B-9D4E-09D6E13F9379}" type="slidenum">
              <a:rPr lang="en-BE" smtClean="0"/>
              <a:t>‹nr.›</a:t>
            </a:fld>
            <a:endParaRPr lang="en-BE"/>
          </a:p>
        </p:txBody>
      </p:sp>
    </p:spTree>
    <p:extLst>
      <p:ext uri="{BB962C8B-B14F-4D97-AF65-F5344CB8AC3E}">
        <p14:creationId xmlns:p14="http://schemas.microsoft.com/office/powerpoint/2010/main" val="113439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78DC-7D2A-4F5F-A5BF-388D3DDEDFF4}"/>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CA95019E-AB04-45D7-86C6-10C5AAB7A2EA}"/>
              </a:ext>
            </a:extLst>
          </p:cNvPr>
          <p:cNvSpPr>
            <a:spLocks noGrp="1"/>
          </p:cNvSpPr>
          <p:nvPr>
            <p:ph type="dt" sz="half" idx="10"/>
          </p:nvPr>
        </p:nvSpPr>
        <p:spPr/>
        <p:txBody>
          <a:bodyPr/>
          <a:lstStyle/>
          <a:p>
            <a:fld id="{28F82A2F-BFA1-4C43-9458-A800C3DCA2C3}" type="datetimeFigureOut">
              <a:rPr lang="en-BE" smtClean="0"/>
              <a:t>02/07/2021</a:t>
            </a:fld>
            <a:endParaRPr lang="en-BE"/>
          </a:p>
        </p:txBody>
      </p:sp>
      <p:sp>
        <p:nvSpPr>
          <p:cNvPr id="4" name="Footer Placeholder 3">
            <a:extLst>
              <a:ext uri="{FF2B5EF4-FFF2-40B4-BE49-F238E27FC236}">
                <a16:creationId xmlns:a16="http://schemas.microsoft.com/office/drawing/2014/main" id="{E92FE2C3-5226-4F4D-85A1-CFFACB443C67}"/>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EDF5271-A733-46DC-877E-A84B7A85C335}"/>
              </a:ext>
            </a:extLst>
          </p:cNvPr>
          <p:cNvSpPr>
            <a:spLocks noGrp="1"/>
          </p:cNvSpPr>
          <p:nvPr>
            <p:ph type="sldNum" sz="quarter" idx="12"/>
          </p:nvPr>
        </p:nvSpPr>
        <p:spPr/>
        <p:txBody>
          <a:bodyPr/>
          <a:lstStyle/>
          <a:p>
            <a:fld id="{E66956CD-D345-488B-9D4E-09D6E13F9379}" type="slidenum">
              <a:rPr lang="en-BE" smtClean="0"/>
              <a:t>‹nr.›</a:t>
            </a:fld>
            <a:endParaRPr lang="en-BE"/>
          </a:p>
        </p:txBody>
      </p:sp>
    </p:spTree>
    <p:extLst>
      <p:ext uri="{BB962C8B-B14F-4D97-AF65-F5344CB8AC3E}">
        <p14:creationId xmlns:p14="http://schemas.microsoft.com/office/powerpoint/2010/main" val="107116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4518D-B0B8-41E4-941D-2F9AE2167083}"/>
              </a:ext>
            </a:extLst>
          </p:cNvPr>
          <p:cNvSpPr>
            <a:spLocks noGrp="1"/>
          </p:cNvSpPr>
          <p:nvPr>
            <p:ph type="dt" sz="half" idx="10"/>
          </p:nvPr>
        </p:nvSpPr>
        <p:spPr/>
        <p:txBody>
          <a:bodyPr/>
          <a:lstStyle/>
          <a:p>
            <a:fld id="{28F82A2F-BFA1-4C43-9458-A800C3DCA2C3}" type="datetimeFigureOut">
              <a:rPr lang="en-BE" smtClean="0"/>
              <a:t>02/07/2021</a:t>
            </a:fld>
            <a:endParaRPr lang="en-BE"/>
          </a:p>
        </p:txBody>
      </p:sp>
      <p:sp>
        <p:nvSpPr>
          <p:cNvPr id="3" name="Footer Placeholder 2">
            <a:extLst>
              <a:ext uri="{FF2B5EF4-FFF2-40B4-BE49-F238E27FC236}">
                <a16:creationId xmlns:a16="http://schemas.microsoft.com/office/drawing/2014/main" id="{A71E4646-C7FD-4275-9948-2E7D2628FFBB}"/>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B5F770BF-E234-493B-8C69-2E48DF0C9C23}"/>
              </a:ext>
            </a:extLst>
          </p:cNvPr>
          <p:cNvSpPr>
            <a:spLocks noGrp="1"/>
          </p:cNvSpPr>
          <p:nvPr>
            <p:ph type="sldNum" sz="quarter" idx="12"/>
          </p:nvPr>
        </p:nvSpPr>
        <p:spPr/>
        <p:txBody>
          <a:bodyPr/>
          <a:lstStyle/>
          <a:p>
            <a:fld id="{E66956CD-D345-488B-9D4E-09D6E13F9379}" type="slidenum">
              <a:rPr lang="en-BE" smtClean="0"/>
              <a:t>‹nr.›</a:t>
            </a:fld>
            <a:endParaRPr lang="en-BE"/>
          </a:p>
        </p:txBody>
      </p:sp>
    </p:spTree>
    <p:extLst>
      <p:ext uri="{BB962C8B-B14F-4D97-AF65-F5344CB8AC3E}">
        <p14:creationId xmlns:p14="http://schemas.microsoft.com/office/powerpoint/2010/main" val="40693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415F-28D5-4D07-82AB-3B9F343ED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CE14DA7F-7429-4411-AC79-475076263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5F822E7C-8B80-4A64-A8BF-ED4E606F2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F06C2D-1554-496C-96B3-EE6D735E7EF7}"/>
              </a:ext>
            </a:extLst>
          </p:cNvPr>
          <p:cNvSpPr>
            <a:spLocks noGrp="1"/>
          </p:cNvSpPr>
          <p:nvPr>
            <p:ph type="dt" sz="half" idx="10"/>
          </p:nvPr>
        </p:nvSpPr>
        <p:spPr/>
        <p:txBody>
          <a:bodyPr/>
          <a:lstStyle/>
          <a:p>
            <a:fld id="{28F82A2F-BFA1-4C43-9458-A800C3DCA2C3}" type="datetimeFigureOut">
              <a:rPr lang="en-BE" smtClean="0"/>
              <a:t>02/07/2021</a:t>
            </a:fld>
            <a:endParaRPr lang="en-BE"/>
          </a:p>
        </p:txBody>
      </p:sp>
      <p:sp>
        <p:nvSpPr>
          <p:cNvPr id="6" name="Footer Placeholder 5">
            <a:extLst>
              <a:ext uri="{FF2B5EF4-FFF2-40B4-BE49-F238E27FC236}">
                <a16:creationId xmlns:a16="http://schemas.microsoft.com/office/drawing/2014/main" id="{135784FA-4BD8-4354-BD5E-FEBF962EE2C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878D069-14B8-4C59-A68E-609ACD8D1AF7}"/>
              </a:ext>
            </a:extLst>
          </p:cNvPr>
          <p:cNvSpPr>
            <a:spLocks noGrp="1"/>
          </p:cNvSpPr>
          <p:nvPr>
            <p:ph type="sldNum" sz="quarter" idx="12"/>
          </p:nvPr>
        </p:nvSpPr>
        <p:spPr/>
        <p:txBody>
          <a:bodyPr/>
          <a:lstStyle/>
          <a:p>
            <a:fld id="{E66956CD-D345-488B-9D4E-09D6E13F9379}" type="slidenum">
              <a:rPr lang="en-BE" smtClean="0"/>
              <a:t>‹nr.›</a:t>
            </a:fld>
            <a:endParaRPr lang="en-BE"/>
          </a:p>
        </p:txBody>
      </p:sp>
    </p:spTree>
    <p:extLst>
      <p:ext uri="{BB962C8B-B14F-4D97-AF65-F5344CB8AC3E}">
        <p14:creationId xmlns:p14="http://schemas.microsoft.com/office/powerpoint/2010/main" val="238424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E2D3-3F8A-43AB-BB24-5BF872350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0F120E9B-47E7-41C7-A919-EE0A6DDFE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7915AC81-7954-4C04-8D6F-BB303AF56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4D56F6-A08C-44D9-8BA2-A10C1244BAA0}"/>
              </a:ext>
            </a:extLst>
          </p:cNvPr>
          <p:cNvSpPr>
            <a:spLocks noGrp="1"/>
          </p:cNvSpPr>
          <p:nvPr>
            <p:ph type="dt" sz="half" idx="10"/>
          </p:nvPr>
        </p:nvSpPr>
        <p:spPr/>
        <p:txBody>
          <a:bodyPr/>
          <a:lstStyle/>
          <a:p>
            <a:fld id="{28F82A2F-BFA1-4C43-9458-A800C3DCA2C3}" type="datetimeFigureOut">
              <a:rPr lang="en-BE" smtClean="0"/>
              <a:t>02/07/2021</a:t>
            </a:fld>
            <a:endParaRPr lang="en-BE"/>
          </a:p>
        </p:txBody>
      </p:sp>
      <p:sp>
        <p:nvSpPr>
          <p:cNvPr id="6" name="Footer Placeholder 5">
            <a:extLst>
              <a:ext uri="{FF2B5EF4-FFF2-40B4-BE49-F238E27FC236}">
                <a16:creationId xmlns:a16="http://schemas.microsoft.com/office/drawing/2014/main" id="{5A28B62C-469E-4E13-BEB3-3CE38931B53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197E3527-96EB-4334-8874-E186DBB34825}"/>
              </a:ext>
            </a:extLst>
          </p:cNvPr>
          <p:cNvSpPr>
            <a:spLocks noGrp="1"/>
          </p:cNvSpPr>
          <p:nvPr>
            <p:ph type="sldNum" sz="quarter" idx="12"/>
          </p:nvPr>
        </p:nvSpPr>
        <p:spPr/>
        <p:txBody>
          <a:bodyPr/>
          <a:lstStyle/>
          <a:p>
            <a:fld id="{E66956CD-D345-488B-9D4E-09D6E13F9379}" type="slidenum">
              <a:rPr lang="en-BE" smtClean="0"/>
              <a:t>‹nr.›</a:t>
            </a:fld>
            <a:endParaRPr lang="en-BE"/>
          </a:p>
        </p:txBody>
      </p:sp>
    </p:spTree>
    <p:extLst>
      <p:ext uri="{BB962C8B-B14F-4D97-AF65-F5344CB8AC3E}">
        <p14:creationId xmlns:p14="http://schemas.microsoft.com/office/powerpoint/2010/main" val="322457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36BB4A-793E-400D-AEE7-2901CBB2D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4AF05741-B3B2-4513-ACFF-EB04C2D64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17D75FE7-4E94-4F57-87F3-4DFB17A5AF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82A2F-BFA1-4C43-9458-A800C3DCA2C3}" type="datetimeFigureOut">
              <a:rPr lang="en-BE" smtClean="0"/>
              <a:t>02/07/2021</a:t>
            </a:fld>
            <a:endParaRPr lang="en-BE"/>
          </a:p>
        </p:txBody>
      </p:sp>
      <p:sp>
        <p:nvSpPr>
          <p:cNvPr id="5" name="Footer Placeholder 4">
            <a:extLst>
              <a:ext uri="{FF2B5EF4-FFF2-40B4-BE49-F238E27FC236}">
                <a16:creationId xmlns:a16="http://schemas.microsoft.com/office/drawing/2014/main" id="{0BC43767-5E9D-4DB2-A4A1-FA7B6F212C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7D9FD15B-7C72-4640-97D2-5ED44A971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956CD-D345-488B-9D4E-09D6E13F9379}" type="slidenum">
              <a:rPr lang="en-BE" smtClean="0"/>
              <a:t>‹nr.›</a:t>
            </a:fld>
            <a:endParaRPr lang="en-BE"/>
          </a:p>
        </p:txBody>
      </p:sp>
    </p:spTree>
    <p:extLst>
      <p:ext uri="{BB962C8B-B14F-4D97-AF65-F5344CB8AC3E}">
        <p14:creationId xmlns:p14="http://schemas.microsoft.com/office/powerpoint/2010/main" val="2053805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overheid.vlaanderen.be/opleiding/oslo-air-and-water-model" TargetMode="External"/><Relationship Id="rId3" Type="http://schemas.openxmlformats.org/officeDocument/2006/relationships/hyperlink" Target="https://vloca-kennishub.vlaanderen.be/vloca-kennishub/Context_Broker" TargetMode="External"/><Relationship Id="rId7" Type="http://schemas.openxmlformats.org/officeDocument/2006/relationships/hyperlink" Target="https://vloca-kennishub.vlaanderen.be/vloca-kennishub/OGC_WaterML_2" TargetMode="External"/><Relationship Id="rId2" Type="http://schemas.openxmlformats.org/officeDocument/2006/relationships/hyperlink" Target="https://vloca-kennishub.vlaanderen.be/vloca-kennishub/Database" TargetMode="External"/><Relationship Id="rId1" Type="http://schemas.openxmlformats.org/officeDocument/2006/relationships/slideLayout" Target="../slideLayouts/slideLayout7.xml"/><Relationship Id="rId6" Type="http://schemas.openxmlformats.org/officeDocument/2006/relationships/hyperlink" Target="https://vloca-kennishub.vlaanderen.be/vloca-kennishub/OSLO" TargetMode="External"/><Relationship Id="rId5" Type="http://schemas.openxmlformats.org/officeDocument/2006/relationships/hyperlink" Target="https://vloca-kennishub.vlaanderen.be/vloca-kennishub/API" TargetMode="External"/><Relationship Id="rId10" Type="http://schemas.openxmlformats.org/officeDocument/2006/relationships/hyperlink" Target="https://vloca-kennishub.vlaanderen.be/vloca-kennishub/FIWARE-WaterQualityObserved" TargetMode="External"/><Relationship Id="rId4" Type="http://schemas.openxmlformats.org/officeDocument/2006/relationships/hyperlink" Target="https://vloca-kennishub.vlaanderen.be/vloca-kennishub/Database-vs-contextbroker" TargetMode="External"/><Relationship Id="rId9" Type="http://schemas.openxmlformats.org/officeDocument/2006/relationships/hyperlink" Target="https://vloca-kennishub.vlaanderen.be/vloca-kennishub/INSPI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11">
            <a:extLst>
              <a:ext uri="{FF2B5EF4-FFF2-40B4-BE49-F238E27FC236}">
                <a16:creationId xmlns:a16="http://schemas.microsoft.com/office/drawing/2014/main" id="{89D2D5C5-766F-4BED-A4ED-9CFA7B70E41F}"/>
              </a:ext>
            </a:extLst>
          </p:cNvPr>
          <p:cNvSpPr txBox="1">
            <a:spLocks/>
          </p:cNvSpPr>
          <p:nvPr/>
        </p:nvSpPr>
        <p:spPr>
          <a:xfrm>
            <a:off x="-1588" y="248420"/>
            <a:ext cx="12193588" cy="1865126"/>
          </a:xfrm>
          <a:prstGeom prst="rect">
            <a:avLst/>
          </a:prstGeom>
          <a:noFill/>
        </p:spPr>
        <p:txBody>
          <a:bodyPr vert="horz" wrap="square" lIns="91440" tIns="45720" rIns="91440" bIns="4572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BE" sz="4800" b="1" dirty="0">
                <a:latin typeface="FlandersArtSans-Bold"/>
              </a:rPr>
              <a:t>VLOCA</a:t>
            </a:r>
            <a:r>
              <a:rPr lang="nl-BE" sz="3200" b="1" dirty="0">
                <a:latin typeface="FlandersArtSans-Bold"/>
              </a:rPr>
              <a:t> </a:t>
            </a:r>
            <a:endParaRPr lang="en-US" dirty="0"/>
          </a:p>
          <a:p>
            <a:r>
              <a:rPr lang="nl-BE" sz="3200" b="1" dirty="0">
                <a:latin typeface="FlandersArtSans-Bold"/>
              </a:rPr>
              <a:t>VL</a:t>
            </a:r>
            <a:r>
              <a:rPr lang="nl-BE" sz="3200" dirty="0">
                <a:latin typeface="FlandersArtSans-Bold"/>
              </a:rPr>
              <a:t>AAMSE </a:t>
            </a:r>
            <a:r>
              <a:rPr lang="nl-BE" sz="3200" b="1" dirty="0">
                <a:latin typeface="FlandersArtSans-Bold"/>
              </a:rPr>
              <a:t>O</a:t>
            </a:r>
            <a:r>
              <a:rPr lang="nl-BE" sz="3200" dirty="0">
                <a:latin typeface="FlandersArtSans-Bold"/>
              </a:rPr>
              <a:t>PEN </a:t>
            </a:r>
            <a:r>
              <a:rPr lang="nl-BE" sz="3200" b="1" dirty="0">
                <a:latin typeface="FlandersArtSans-Bold"/>
              </a:rPr>
              <a:t>C</a:t>
            </a:r>
            <a:r>
              <a:rPr lang="nl-BE" sz="3200" dirty="0">
                <a:latin typeface="FlandersArtSans-Bold"/>
              </a:rPr>
              <a:t>ITY </a:t>
            </a:r>
            <a:r>
              <a:rPr lang="nl-BE" sz="3200" b="1" dirty="0">
                <a:latin typeface="FlandersArtSans-Bold"/>
              </a:rPr>
              <a:t>A</a:t>
            </a:r>
            <a:r>
              <a:rPr lang="nl-BE" sz="3200" dirty="0">
                <a:latin typeface="FlandersArtSans-Bold"/>
              </a:rPr>
              <a:t>RCHITECTUUR</a:t>
            </a:r>
            <a:endParaRPr lang="nl-BE" dirty="0"/>
          </a:p>
          <a:p>
            <a:r>
              <a:rPr lang="nl-BE" sz="4800" dirty="0">
                <a:solidFill>
                  <a:schemeClr val="accent1">
                    <a:lumMod val="75000"/>
                  </a:schemeClr>
                </a:solidFill>
                <a:latin typeface="FlandersArtSans-Bold"/>
              </a:rPr>
              <a:t>Water in de stad </a:t>
            </a:r>
            <a:endParaRPr lang="nl-BE" sz="4800" dirty="0">
              <a:solidFill>
                <a:schemeClr val="accent1">
                  <a:lumMod val="75000"/>
                </a:schemeClr>
              </a:solidFill>
            </a:endParaRPr>
          </a:p>
        </p:txBody>
      </p:sp>
      <p:pic>
        <p:nvPicPr>
          <p:cNvPr id="5" name="Afbeelding 6" descr="Afbeelding met speelgoed, binnen, tafel, taart&#10;&#10;Automatisch gegenereerde beschrijving">
            <a:extLst>
              <a:ext uri="{FF2B5EF4-FFF2-40B4-BE49-F238E27FC236}">
                <a16:creationId xmlns:a16="http://schemas.microsoft.com/office/drawing/2014/main" id="{AE7E1D59-F7ED-4742-8F9D-7436789C94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7188" y="2316745"/>
            <a:ext cx="7876036" cy="4430271"/>
          </a:xfrm>
          <a:prstGeom prst="rect">
            <a:avLst/>
          </a:prstGeom>
        </p:spPr>
      </p:pic>
    </p:spTree>
    <p:extLst>
      <p:ext uri="{BB962C8B-B14F-4D97-AF65-F5344CB8AC3E}">
        <p14:creationId xmlns:p14="http://schemas.microsoft.com/office/powerpoint/2010/main" val="250279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01F152-7C7F-48ED-A99B-1AD9FBAB1409}"/>
              </a:ext>
            </a:extLst>
          </p:cNvPr>
          <p:cNvSpPr/>
          <p:nvPr/>
        </p:nvSpPr>
        <p:spPr>
          <a:xfrm>
            <a:off x="0" y="0"/>
            <a:ext cx="12192000" cy="975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TextBox 2">
            <a:extLst>
              <a:ext uri="{FF2B5EF4-FFF2-40B4-BE49-F238E27FC236}">
                <a16:creationId xmlns:a16="http://schemas.microsoft.com/office/drawing/2014/main" id="{52B549F5-4F6D-4FCE-8FB8-B85DC940F9B4}"/>
              </a:ext>
            </a:extLst>
          </p:cNvPr>
          <p:cNvSpPr txBox="1"/>
          <p:nvPr/>
        </p:nvSpPr>
        <p:spPr>
          <a:xfrm>
            <a:off x="223520" y="133737"/>
            <a:ext cx="11744960" cy="707886"/>
          </a:xfrm>
          <a:prstGeom prst="rect">
            <a:avLst/>
          </a:prstGeom>
          <a:noFill/>
        </p:spPr>
        <p:txBody>
          <a:bodyPr wrap="square" rtlCol="0">
            <a:spAutoFit/>
          </a:bodyPr>
          <a:lstStyle/>
          <a:p>
            <a:r>
              <a:rPr lang="en-US" sz="4000" dirty="0"/>
              <a:t>WAAR ZAL MIJN DATA TE VINDEN ZIJN?</a:t>
            </a:r>
            <a:endParaRPr lang="en-BE" sz="4000" dirty="0"/>
          </a:p>
        </p:txBody>
      </p:sp>
      <p:sp>
        <p:nvSpPr>
          <p:cNvPr id="4" name="TextBox 3">
            <a:extLst>
              <a:ext uri="{FF2B5EF4-FFF2-40B4-BE49-F238E27FC236}">
                <a16:creationId xmlns:a16="http://schemas.microsoft.com/office/drawing/2014/main" id="{7EBD21E8-F866-439D-B585-D19A0E1BD0CA}"/>
              </a:ext>
            </a:extLst>
          </p:cNvPr>
          <p:cNvSpPr txBox="1"/>
          <p:nvPr/>
        </p:nvSpPr>
        <p:spPr>
          <a:xfrm>
            <a:off x="477520" y="1188720"/>
            <a:ext cx="11257280" cy="1200329"/>
          </a:xfrm>
          <a:prstGeom prst="rect">
            <a:avLst/>
          </a:prstGeom>
          <a:noFill/>
        </p:spPr>
        <p:txBody>
          <a:bodyPr wrap="square" rtlCol="0">
            <a:spAutoFit/>
          </a:bodyPr>
          <a:lstStyle/>
          <a:p>
            <a:r>
              <a:rPr lang="en-US" dirty="0">
                <a:solidFill>
                  <a:srgbClr val="C00000"/>
                </a:solidFill>
              </a:rPr>
              <a:t>Wat </a:t>
            </a:r>
            <a:r>
              <a:rPr lang="en-US" dirty="0" err="1">
                <a:solidFill>
                  <a:srgbClr val="C00000"/>
                </a:solidFill>
              </a:rPr>
              <a:t>moet</a:t>
            </a:r>
            <a:r>
              <a:rPr lang="en-US" dirty="0">
                <a:solidFill>
                  <a:srgbClr val="C00000"/>
                </a:solidFill>
              </a:rPr>
              <a:t> </a:t>
            </a:r>
            <a:r>
              <a:rPr lang="en-US" dirty="0" err="1">
                <a:solidFill>
                  <a:srgbClr val="C00000"/>
                </a:solidFill>
              </a:rPr>
              <a:t>ik</a:t>
            </a:r>
            <a:r>
              <a:rPr lang="en-US" dirty="0">
                <a:solidFill>
                  <a:srgbClr val="C00000"/>
                </a:solidFill>
              </a:rPr>
              <a:t> </a:t>
            </a:r>
            <a:r>
              <a:rPr lang="en-US" dirty="0" err="1">
                <a:solidFill>
                  <a:srgbClr val="C00000"/>
                </a:solidFill>
              </a:rPr>
              <a:t>hier</a:t>
            </a:r>
            <a:r>
              <a:rPr lang="en-US" dirty="0">
                <a:solidFill>
                  <a:srgbClr val="C00000"/>
                </a:solidFill>
              </a:rPr>
              <a:t> </a:t>
            </a:r>
            <a:r>
              <a:rPr lang="en-US" dirty="0" err="1">
                <a:solidFill>
                  <a:srgbClr val="C00000"/>
                </a:solidFill>
              </a:rPr>
              <a:t>doen</a:t>
            </a:r>
            <a:r>
              <a:rPr lang="en-US" dirty="0">
                <a:solidFill>
                  <a:srgbClr val="C00000"/>
                </a:solidFill>
              </a:rPr>
              <a:t>?</a:t>
            </a:r>
          </a:p>
          <a:p>
            <a:r>
              <a:rPr lang="en-US" dirty="0" err="1"/>
              <a:t>Kies</a:t>
            </a:r>
            <a:r>
              <a:rPr lang="en-US" dirty="0"/>
              <a:t> </a:t>
            </a:r>
            <a:r>
              <a:rPr lang="en-US" dirty="0" err="1"/>
              <a:t>een</a:t>
            </a:r>
            <a:r>
              <a:rPr lang="en-US" dirty="0"/>
              <a:t> van de </a:t>
            </a:r>
            <a:r>
              <a:rPr lang="en-US" dirty="0" err="1"/>
              <a:t>hieronder</a:t>
            </a:r>
            <a:r>
              <a:rPr lang="en-US" dirty="0"/>
              <a:t> </a:t>
            </a:r>
            <a:r>
              <a:rPr lang="en-US" dirty="0" err="1"/>
              <a:t>genoemde</a:t>
            </a:r>
            <a:r>
              <a:rPr lang="en-US" dirty="0"/>
              <a:t> </a:t>
            </a:r>
            <a:r>
              <a:rPr lang="en-US" dirty="0" err="1"/>
              <a:t>componenten</a:t>
            </a:r>
            <a:r>
              <a:rPr lang="en-US" dirty="0"/>
              <a:t>. </a:t>
            </a:r>
            <a:r>
              <a:rPr lang="en-US" dirty="0" err="1"/>
              <a:t>Kopieer</a:t>
            </a:r>
            <a:r>
              <a:rPr lang="en-US" dirty="0"/>
              <a:t> het </a:t>
            </a:r>
            <a:r>
              <a:rPr lang="en-US" dirty="0" err="1"/>
              <a:t>overeenkomstige</a:t>
            </a:r>
            <a:r>
              <a:rPr lang="en-US" dirty="0"/>
              <a:t> </a:t>
            </a:r>
            <a:r>
              <a:rPr lang="en-US" dirty="0" err="1"/>
              <a:t>blokje</a:t>
            </a:r>
            <a:r>
              <a:rPr lang="en-US" dirty="0"/>
              <a:t> </a:t>
            </a:r>
            <a:r>
              <a:rPr lang="en-US" dirty="0" err="1"/>
              <a:t>en</a:t>
            </a:r>
            <a:r>
              <a:rPr lang="en-US" dirty="0"/>
              <a:t> </a:t>
            </a:r>
            <a:r>
              <a:rPr lang="en-US" dirty="0" err="1"/>
              <a:t>plak</a:t>
            </a:r>
            <a:r>
              <a:rPr lang="en-US" dirty="0"/>
              <a:t> het in de </a:t>
            </a:r>
            <a:r>
              <a:rPr lang="en-US" dirty="0" err="1"/>
              <a:t>grijze</a:t>
            </a:r>
            <a:r>
              <a:rPr lang="en-US" dirty="0"/>
              <a:t> balk in de </a:t>
            </a:r>
            <a:r>
              <a:rPr lang="en-US" dirty="0" err="1"/>
              <a:t>allerlaatste</a:t>
            </a:r>
            <a:r>
              <a:rPr lang="en-US" dirty="0"/>
              <a:t> slide (</a:t>
            </a:r>
            <a:r>
              <a:rPr lang="en-US" i="1" dirty="0"/>
              <a:t>slide 16</a:t>
            </a:r>
            <a:r>
              <a:rPr lang="en-US" dirty="0"/>
              <a:t>). </a:t>
            </a:r>
            <a:r>
              <a:rPr lang="en-US" dirty="0" err="1"/>
              <a:t>Staat</a:t>
            </a:r>
            <a:r>
              <a:rPr lang="en-US" dirty="0"/>
              <a:t> </a:t>
            </a:r>
            <a:r>
              <a:rPr lang="en-US" dirty="0" err="1"/>
              <a:t>er</a:t>
            </a:r>
            <a:r>
              <a:rPr lang="en-US" dirty="0"/>
              <a:t> </a:t>
            </a:r>
            <a:r>
              <a:rPr lang="en-US" dirty="0" err="1"/>
              <a:t>niet</a:t>
            </a:r>
            <a:r>
              <a:rPr lang="en-US" dirty="0"/>
              <a:t> </a:t>
            </a:r>
            <a:r>
              <a:rPr lang="en-US" dirty="0" err="1"/>
              <a:t>tussen</a:t>
            </a:r>
            <a:r>
              <a:rPr lang="en-US" dirty="0"/>
              <a:t> wat je </a:t>
            </a:r>
            <a:r>
              <a:rPr lang="en-US" dirty="0" err="1"/>
              <a:t>zoekt</a:t>
            </a:r>
            <a:r>
              <a:rPr lang="en-US" dirty="0"/>
              <a:t>? Neem dan het </a:t>
            </a:r>
            <a:r>
              <a:rPr lang="en-US" dirty="0" err="1"/>
              <a:t>blokje</a:t>
            </a:r>
            <a:r>
              <a:rPr lang="en-US" dirty="0"/>
              <a:t> met de 3 </a:t>
            </a:r>
            <a:r>
              <a:rPr lang="en-US" dirty="0" err="1"/>
              <a:t>puntjes</a:t>
            </a:r>
            <a:r>
              <a:rPr lang="en-US" dirty="0"/>
              <a:t> </a:t>
            </a:r>
            <a:r>
              <a:rPr lang="en-US" dirty="0" err="1"/>
              <a:t>en</a:t>
            </a:r>
            <a:r>
              <a:rPr lang="en-US" dirty="0"/>
              <a:t> </a:t>
            </a:r>
            <a:r>
              <a:rPr lang="en-US" dirty="0" err="1"/>
              <a:t>schrijf</a:t>
            </a:r>
            <a:r>
              <a:rPr lang="en-US" dirty="0"/>
              <a:t> </a:t>
            </a:r>
            <a:r>
              <a:rPr lang="en-US" dirty="0" err="1"/>
              <a:t>daarin</a:t>
            </a:r>
            <a:r>
              <a:rPr lang="en-US" dirty="0"/>
              <a:t> de </a:t>
            </a:r>
            <a:r>
              <a:rPr lang="en-US" dirty="0" err="1"/>
              <a:t>optie</a:t>
            </a:r>
            <a:r>
              <a:rPr lang="en-US" dirty="0"/>
              <a:t> die </a:t>
            </a:r>
            <a:r>
              <a:rPr lang="en-US" dirty="0" err="1"/>
              <a:t>jij</a:t>
            </a:r>
            <a:r>
              <a:rPr lang="en-US" dirty="0"/>
              <a:t> </a:t>
            </a:r>
            <a:r>
              <a:rPr lang="en-US" dirty="0" err="1"/>
              <a:t>verkiest</a:t>
            </a:r>
            <a:r>
              <a:rPr lang="en-US" dirty="0"/>
              <a:t>. </a:t>
            </a:r>
            <a:r>
              <a:rPr lang="en-US" dirty="0" err="1"/>
              <a:t>Kopieer</a:t>
            </a:r>
            <a:r>
              <a:rPr lang="en-US" dirty="0"/>
              <a:t> </a:t>
            </a:r>
            <a:r>
              <a:rPr lang="en-US" dirty="0" err="1"/>
              <a:t>dit</a:t>
            </a:r>
            <a:r>
              <a:rPr lang="en-US" dirty="0"/>
              <a:t> </a:t>
            </a:r>
            <a:r>
              <a:rPr lang="en-US" dirty="0" err="1"/>
              <a:t>blokje</a:t>
            </a:r>
            <a:r>
              <a:rPr lang="en-US" dirty="0"/>
              <a:t> </a:t>
            </a:r>
            <a:r>
              <a:rPr lang="en-US" dirty="0" err="1"/>
              <a:t>vervolgens</a:t>
            </a:r>
            <a:r>
              <a:rPr lang="en-US" dirty="0"/>
              <a:t> </a:t>
            </a:r>
            <a:r>
              <a:rPr lang="en-US" dirty="0" err="1"/>
              <a:t>naar</a:t>
            </a:r>
            <a:r>
              <a:rPr lang="en-US" dirty="0"/>
              <a:t> de </a:t>
            </a:r>
            <a:r>
              <a:rPr lang="en-US" dirty="0" err="1"/>
              <a:t>laatste</a:t>
            </a:r>
            <a:r>
              <a:rPr lang="en-US" dirty="0"/>
              <a:t> slide. </a:t>
            </a:r>
            <a:endParaRPr lang="en-BE" dirty="0"/>
          </a:p>
        </p:txBody>
      </p:sp>
      <p:sp>
        <p:nvSpPr>
          <p:cNvPr id="5" name="Rectangle: Rounded Corners 4">
            <a:extLst>
              <a:ext uri="{FF2B5EF4-FFF2-40B4-BE49-F238E27FC236}">
                <a16:creationId xmlns:a16="http://schemas.microsoft.com/office/drawing/2014/main" id="{168F2FD4-51A4-43AD-9FFF-55AA701FC353}"/>
              </a:ext>
            </a:extLst>
          </p:cNvPr>
          <p:cNvSpPr/>
          <p:nvPr/>
        </p:nvSpPr>
        <p:spPr>
          <a:xfrm>
            <a:off x="396240" y="1188720"/>
            <a:ext cx="11419840" cy="130374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7">
            <a:extLst>
              <a:ext uri="{FF2B5EF4-FFF2-40B4-BE49-F238E27FC236}">
                <a16:creationId xmlns:a16="http://schemas.microsoft.com/office/drawing/2014/main" id="{715EB2AF-3D03-4A6F-BC0B-3CF397300328}"/>
              </a:ext>
            </a:extLst>
          </p:cNvPr>
          <p:cNvSpPr/>
          <p:nvPr/>
        </p:nvSpPr>
        <p:spPr>
          <a:xfrm>
            <a:off x="477520" y="3154075"/>
            <a:ext cx="2102069"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CONTEXT BROKER</a:t>
            </a:r>
          </a:p>
        </p:txBody>
      </p:sp>
      <p:sp>
        <p:nvSpPr>
          <p:cNvPr id="10" name="Rectangle: Rounded Corners 9">
            <a:extLst>
              <a:ext uri="{FF2B5EF4-FFF2-40B4-BE49-F238E27FC236}">
                <a16:creationId xmlns:a16="http://schemas.microsoft.com/office/drawing/2014/main" id="{FFD5F3A5-238B-4254-83C9-5321B66E60FF}"/>
              </a:ext>
            </a:extLst>
          </p:cNvPr>
          <p:cNvSpPr/>
          <p:nvPr/>
        </p:nvSpPr>
        <p:spPr>
          <a:xfrm>
            <a:off x="2925216" y="3154075"/>
            <a:ext cx="2731305"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DATABASE ON PREMISE</a:t>
            </a:r>
          </a:p>
        </p:txBody>
      </p:sp>
      <p:sp>
        <p:nvSpPr>
          <p:cNvPr id="12" name="Rectangle: Rounded Corners 11">
            <a:extLst>
              <a:ext uri="{FF2B5EF4-FFF2-40B4-BE49-F238E27FC236}">
                <a16:creationId xmlns:a16="http://schemas.microsoft.com/office/drawing/2014/main" id="{21520C06-3197-4ACA-92BD-91DE899C513B}"/>
              </a:ext>
            </a:extLst>
          </p:cNvPr>
          <p:cNvSpPr/>
          <p:nvPr/>
        </p:nvSpPr>
        <p:spPr>
          <a:xfrm>
            <a:off x="849225" y="4039894"/>
            <a:ext cx="270256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a:t>
            </a:r>
          </a:p>
        </p:txBody>
      </p:sp>
      <p:sp>
        <p:nvSpPr>
          <p:cNvPr id="9" name="Rectangle: Rounded Corners 8">
            <a:extLst>
              <a:ext uri="{FF2B5EF4-FFF2-40B4-BE49-F238E27FC236}">
                <a16:creationId xmlns:a16="http://schemas.microsoft.com/office/drawing/2014/main" id="{56FA9766-2FDB-4545-BAD3-EDE88AAC04A1}"/>
              </a:ext>
            </a:extLst>
          </p:cNvPr>
          <p:cNvSpPr/>
          <p:nvPr/>
        </p:nvSpPr>
        <p:spPr>
          <a:xfrm>
            <a:off x="6002148" y="3137546"/>
            <a:ext cx="2731305"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GOOGLE CLOUD</a:t>
            </a:r>
          </a:p>
        </p:txBody>
      </p:sp>
      <p:sp>
        <p:nvSpPr>
          <p:cNvPr id="11" name="Rectangle: Rounded Corners 10">
            <a:extLst>
              <a:ext uri="{FF2B5EF4-FFF2-40B4-BE49-F238E27FC236}">
                <a16:creationId xmlns:a16="http://schemas.microsoft.com/office/drawing/2014/main" id="{01920874-1537-4B45-9A5A-FB0F6DC92397}"/>
              </a:ext>
            </a:extLst>
          </p:cNvPr>
          <p:cNvSpPr/>
          <p:nvPr/>
        </p:nvSpPr>
        <p:spPr>
          <a:xfrm>
            <a:off x="9079080" y="3137545"/>
            <a:ext cx="2731305"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MICROSOFT AZURE</a:t>
            </a:r>
          </a:p>
        </p:txBody>
      </p:sp>
      <p:sp>
        <p:nvSpPr>
          <p:cNvPr id="13" name="Rectangle: Rounded Corners 12">
            <a:extLst>
              <a:ext uri="{FF2B5EF4-FFF2-40B4-BE49-F238E27FC236}">
                <a16:creationId xmlns:a16="http://schemas.microsoft.com/office/drawing/2014/main" id="{8175838C-296A-4C77-825B-3B7C407695BC}"/>
              </a:ext>
            </a:extLst>
          </p:cNvPr>
          <p:cNvSpPr/>
          <p:nvPr/>
        </p:nvSpPr>
        <p:spPr>
          <a:xfrm>
            <a:off x="4045179" y="4039893"/>
            <a:ext cx="2731305"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AMAZON AWS</a:t>
            </a:r>
          </a:p>
        </p:txBody>
      </p:sp>
      <p:sp>
        <p:nvSpPr>
          <p:cNvPr id="14" name="Rectangle: Rounded Corners 13">
            <a:extLst>
              <a:ext uri="{FF2B5EF4-FFF2-40B4-BE49-F238E27FC236}">
                <a16:creationId xmlns:a16="http://schemas.microsoft.com/office/drawing/2014/main" id="{3AEBFCA7-863A-4D4E-B16F-3C12AE4BC7D1}"/>
              </a:ext>
            </a:extLst>
          </p:cNvPr>
          <p:cNvSpPr/>
          <p:nvPr/>
        </p:nvSpPr>
        <p:spPr>
          <a:xfrm>
            <a:off x="7110596" y="4039892"/>
            <a:ext cx="2731305"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WEBSITE</a:t>
            </a:r>
          </a:p>
        </p:txBody>
      </p:sp>
    </p:spTree>
    <p:extLst>
      <p:ext uri="{BB962C8B-B14F-4D97-AF65-F5344CB8AC3E}">
        <p14:creationId xmlns:p14="http://schemas.microsoft.com/office/powerpoint/2010/main" val="329447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01F152-7C7F-48ED-A99B-1AD9FBAB1409}"/>
              </a:ext>
            </a:extLst>
          </p:cNvPr>
          <p:cNvSpPr/>
          <p:nvPr/>
        </p:nvSpPr>
        <p:spPr>
          <a:xfrm>
            <a:off x="0" y="-1"/>
            <a:ext cx="12192000" cy="6858001"/>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7EBD21E8-F866-439D-B585-D19A0E1BD0CA}"/>
              </a:ext>
            </a:extLst>
          </p:cNvPr>
          <p:cNvSpPr txBox="1"/>
          <p:nvPr/>
        </p:nvSpPr>
        <p:spPr>
          <a:xfrm>
            <a:off x="548640" y="357926"/>
            <a:ext cx="11257280" cy="1200329"/>
          </a:xfrm>
          <a:prstGeom prst="rect">
            <a:avLst/>
          </a:prstGeom>
          <a:noFill/>
        </p:spPr>
        <p:txBody>
          <a:bodyPr wrap="square" rtlCol="0">
            <a:spAutoFit/>
          </a:bodyPr>
          <a:lstStyle/>
          <a:p>
            <a:r>
              <a:rPr lang="en-US" dirty="0">
                <a:solidFill>
                  <a:srgbClr val="FFFF00"/>
                </a:solidFill>
              </a:rPr>
              <a:t>Wat </a:t>
            </a:r>
            <a:r>
              <a:rPr lang="en-US" dirty="0" err="1">
                <a:solidFill>
                  <a:srgbClr val="FFFF00"/>
                </a:solidFill>
              </a:rPr>
              <a:t>moet</a:t>
            </a:r>
            <a:r>
              <a:rPr lang="en-US" dirty="0">
                <a:solidFill>
                  <a:srgbClr val="FFFF00"/>
                </a:solidFill>
              </a:rPr>
              <a:t> </a:t>
            </a:r>
            <a:r>
              <a:rPr lang="en-US" dirty="0" err="1">
                <a:solidFill>
                  <a:srgbClr val="FFFF00"/>
                </a:solidFill>
              </a:rPr>
              <a:t>ik</a:t>
            </a:r>
            <a:r>
              <a:rPr lang="en-US" dirty="0">
                <a:solidFill>
                  <a:srgbClr val="FFFF00"/>
                </a:solidFill>
              </a:rPr>
              <a:t> </a:t>
            </a:r>
            <a:r>
              <a:rPr lang="en-US" dirty="0" err="1">
                <a:solidFill>
                  <a:srgbClr val="FFFF00"/>
                </a:solidFill>
              </a:rPr>
              <a:t>hier</a:t>
            </a:r>
            <a:r>
              <a:rPr lang="en-US" dirty="0">
                <a:solidFill>
                  <a:srgbClr val="FFFF00"/>
                </a:solidFill>
              </a:rPr>
              <a:t> </a:t>
            </a:r>
            <a:r>
              <a:rPr lang="en-US" dirty="0" err="1">
                <a:solidFill>
                  <a:srgbClr val="FFFF00"/>
                </a:solidFill>
              </a:rPr>
              <a:t>doen</a:t>
            </a:r>
            <a:r>
              <a:rPr lang="en-US" dirty="0">
                <a:solidFill>
                  <a:srgbClr val="FFFF00"/>
                </a:solidFill>
              </a:rPr>
              <a:t>?</a:t>
            </a:r>
          </a:p>
          <a:p>
            <a:r>
              <a:rPr lang="en-US" dirty="0" err="1">
                <a:solidFill>
                  <a:schemeClr val="bg1"/>
                </a:solidFill>
              </a:rPr>
              <a:t>Een</a:t>
            </a:r>
            <a:r>
              <a:rPr lang="en-US" dirty="0">
                <a:solidFill>
                  <a:schemeClr val="bg1"/>
                </a:solidFill>
              </a:rPr>
              <a:t> </a:t>
            </a:r>
            <a:r>
              <a:rPr lang="en-US" dirty="0" err="1">
                <a:solidFill>
                  <a:schemeClr val="bg1"/>
                </a:solidFill>
              </a:rPr>
              <a:t>andere</a:t>
            </a:r>
            <a:r>
              <a:rPr lang="en-US" dirty="0">
                <a:solidFill>
                  <a:schemeClr val="bg1"/>
                </a:solidFill>
              </a:rPr>
              <a:t> VLOCA </a:t>
            </a:r>
            <a:r>
              <a:rPr lang="en-US" dirty="0" err="1">
                <a:solidFill>
                  <a:schemeClr val="bg1"/>
                </a:solidFill>
              </a:rPr>
              <a:t>afspraak</a:t>
            </a:r>
            <a:r>
              <a:rPr lang="en-US" dirty="0">
                <a:solidFill>
                  <a:schemeClr val="bg1"/>
                </a:solidFill>
              </a:rPr>
              <a:t> </a:t>
            </a:r>
            <a:r>
              <a:rPr lang="en-US" dirty="0" err="1">
                <a:solidFill>
                  <a:schemeClr val="bg1"/>
                </a:solidFill>
              </a:rPr>
              <a:t>zal</a:t>
            </a:r>
            <a:r>
              <a:rPr lang="en-US" dirty="0">
                <a:solidFill>
                  <a:schemeClr val="bg1"/>
                </a:solidFill>
              </a:rPr>
              <a:t> </a:t>
            </a:r>
            <a:r>
              <a:rPr lang="en-US" dirty="0" err="1">
                <a:solidFill>
                  <a:schemeClr val="bg1"/>
                </a:solidFill>
              </a:rPr>
              <a:t>betrekking</a:t>
            </a:r>
            <a:r>
              <a:rPr lang="en-US" dirty="0">
                <a:solidFill>
                  <a:schemeClr val="bg1"/>
                </a:solidFill>
              </a:rPr>
              <a:t> </a:t>
            </a:r>
            <a:r>
              <a:rPr lang="en-US" dirty="0" err="1">
                <a:solidFill>
                  <a:schemeClr val="bg1"/>
                </a:solidFill>
              </a:rPr>
              <a:t>hebben</a:t>
            </a:r>
            <a:r>
              <a:rPr lang="en-US" dirty="0">
                <a:solidFill>
                  <a:schemeClr val="bg1"/>
                </a:solidFill>
              </a:rPr>
              <a:t> op </a:t>
            </a:r>
            <a:r>
              <a:rPr lang="en-US" dirty="0" err="1">
                <a:solidFill>
                  <a:schemeClr val="bg1"/>
                </a:solidFill>
              </a:rPr>
              <a:t>dataopslag</a:t>
            </a:r>
            <a:r>
              <a:rPr lang="en-US" dirty="0">
                <a:solidFill>
                  <a:schemeClr val="bg1"/>
                </a:solidFill>
              </a:rPr>
              <a:t>. </a:t>
            </a:r>
            <a:r>
              <a:rPr lang="en-US" dirty="0" err="1">
                <a:solidFill>
                  <a:schemeClr val="bg1"/>
                </a:solidFill>
              </a:rPr>
              <a:t>Waar</a:t>
            </a:r>
            <a:r>
              <a:rPr lang="en-US" dirty="0">
                <a:solidFill>
                  <a:schemeClr val="bg1"/>
                </a:solidFill>
              </a:rPr>
              <a:t> </a:t>
            </a:r>
            <a:r>
              <a:rPr lang="en-US" dirty="0" err="1">
                <a:solidFill>
                  <a:schemeClr val="bg1"/>
                </a:solidFill>
              </a:rPr>
              <a:t>slaan</a:t>
            </a:r>
            <a:r>
              <a:rPr lang="en-US" dirty="0">
                <a:solidFill>
                  <a:schemeClr val="bg1"/>
                </a:solidFill>
              </a:rPr>
              <a:t> we de </a:t>
            </a:r>
            <a:r>
              <a:rPr lang="en-US" dirty="0" err="1">
                <a:solidFill>
                  <a:schemeClr val="bg1"/>
                </a:solidFill>
              </a:rPr>
              <a:t>verschillende</a:t>
            </a:r>
            <a:r>
              <a:rPr lang="en-US" dirty="0">
                <a:solidFill>
                  <a:schemeClr val="bg1"/>
                </a:solidFill>
              </a:rPr>
              <a:t> types </a:t>
            </a:r>
            <a:r>
              <a:rPr lang="en-US" dirty="0" err="1">
                <a:solidFill>
                  <a:schemeClr val="bg1"/>
                </a:solidFill>
              </a:rPr>
              <a:t>waterdata</a:t>
            </a:r>
            <a:r>
              <a:rPr lang="en-US" dirty="0">
                <a:solidFill>
                  <a:schemeClr val="bg1"/>
                </a:solidFill>
              </a:rPr>
              <a:t> best op? Kan je in het schema </a:t>
            </a:r>
            <a:r>
              <a:rPr lang="en-US" dirty="0" err="1">
                <a:solidFill>
                  <a:schemeClr val="bg1"/>
                </a:solidFill>
              </a:rPr>
              <a:t>hieronder</a:t>
            </a:r>
            <a:r>
              <a:rPr lang="en-US" dirty="0">
                <a:solidFill>
                  <a:schemeClr val="bg1"/>
                </a:solidFill>
              </a:rPr>
              <a:t> </a:t>
            </a:r>
            <a:r>
              <a:rPr lang="en-US" dirty="0" err="1">
                <a:solidFill>
                  <a:schemeClr val="bg1"/>
                </a:solidFill>
              </a:rPr>
              <a:t>meegeven</a:t>
            </a:r>
            <a:r>
              <a:rPr lang="en-US" dirty="0">
                <a:solidFill>
                  <a:schemeClr val="bg1"/>
                </a:solidFill>
              </a:rPr>
              <a:t> </a:t>
            </a:r>
            <a:r>
              <a:rPr lang="en-US" dirty="0" err="1">
                <a:solidFill>
                  <a:schemeClr val="bg1"/>
                </a:solidFill>
              </a:rPr>
              <a:t>welke</a:t>
            </a:r>
            <a:r>
              <a:rPr lang="en-US" dirty="0">
                <a:solidFill>
                  <a:schemeClr val="bg1"/>
                </a:solidFill>
              </a:rPr>
              <a:t> VLOCA </a:t>
            </a:r>
            <a:r>
              <a:rPr lang="en-US" dirty="0" err="1">
                <a:solidFill>
                  <a:schemeClr val="bg1"/>
                </a:solidFill>
              </a:rPr>
              <a:t>afspraken</a:t>
            </a:r>
            <a:r>
              <a:rPr lang="en-US" dirty="0">
                <a:solidFill>
                  <a:schemeClr val="bg1"/>
                </a:solidFill>
              </a:rPr>
              <a:t> we </a:t>
            </a:r>
            <a:r>
              <a:rPr lang="en-US" dirty="0" err="1">
                <a:solidFill>
                  <a:schemeClr val="bg1"/>
                </a:solidFill>
              </a:rPr>
              <a:t>daar</a:t>
            </a:r>
            <a:r>
              <a:rPr lang="en-US" dirty="0">
                <a:solidFill>
                  <a:schemeClr val="bg1"/>
                </a:solidFill>
              </a:rPr>
              <a:t> </a:t>
            </a:r>
            <a:r>
              <a:rPr lang="en-US" dirty="0" err="1">
                <a:solidFill>
                  <a:schemeClr val="bg1"/>
                </a:solidFill>
              </a:rPr>
              <a:t>volgens</a:t>
            </a:r>
            <a:r>
              <a:rPr lang="en-US" dirty="0">
                <a:solidFill>
                  <a:schemeClr val="bg1"/>
                </a:solidFill>
              </a:rPr>
              <a:t> </a:t>
            </a:r>
            <a:r>
              <a:rPr lang="en-US" dirty="0" err="1">
                <a:solidFill>
                  <a:schemeClr val="bg1"/>
                </a:solidFill>
              </a:rPr>
              <a:t>jou</a:t>
            </a:r>
            <a:r>
              <a:rPr lang="en-US" dirty="0">
                <a:solidFill>
                  <a:schemeClr val="bg1"/>
                </a:solidFill>
              </a:rPr>
              <a:t> </a:t>
            </a:r>
            <a:r>
              <a:rPr lang="en-US" dirty="0" err="1">
                <a:solidFill>
                  <a:schemeClr val="bg1"/>
                </a:solidFill>
              </a:rPr>
              <a:t>rond</a:t>
            </a:r>
            <a:r>
              <a:rPr lang="en-US" dirty="0">
                <a:solidFill>
                  <a:schemeClr val="bg1"/>
                </a:solidFill>
              </a:rPr>
              <a:t> </a:t>
            </a:r>
            <a:r>
              <a:rPr lang="en-US" dirty="0" err="1">
                <a:solidFill>
                  <a:schemeClr val="bg1"/>
                </a:solidFill>
              </a:rPr>
              <a:t>zouden</a:t>
            </a:r>
            <a:r>
              <a:rPr lang="en-US" dirty="0">
                <a:solidFill>
                  <a:schemeClr val="bg1"/>
                </a:solidFill>
              </a:rPr>
              <a:t> </a:t>
            </a:r>
            <a:r>
              <a:rPr lang="en-US" dirty="0" err="1">
                <a:solidFill>
                  <a:schemeClr val="bg1"/>
                </a:solidFill>
              </a:rPr>
              <a:t>moeten</a:t>
            </a:r>
            <a:r>
              <a:rPr lang="en-US" dirty="0">
                <a:solidFill>
                  <a:schemeClr val="bg1"/>
                </a:solidFill>
              </a:rPr>
              <a:t> </a:t>
            </a:r>
            <a:r>
              <a:rPr lang="en-US" dirty="0" err="1">
                <a:solidFill>
                  <a:schemeClr val="bg1"/>
                </a:solidFill>
              </a:rPr>
              <a:t>maken</a:t>
            </a:r>
            <a:r>
              <a:rPr lang="en-US" dirty="0">
                <a:solidFill>
                  <a:schemeClr val="bg1"/>
                </a:solidFill>
              </a:rPr>
              <a:t>?</a:t>
            </a:r>
            <a:endParaRPr lang="en-BE" dirty="0">
              <a:solidFill>
                <a:schemeClr val="bg1"/>
              </a:solidFill>
            </a:endParaRPr>
          </a:p>
        </p:txBody>
      </p:sp>
      <p:sp>
        <p:nvSpPr>
          <p:cNvPr id="5" name="Rectangle: Rounded Corners 4">
            <a:extLst>
              <a:ext uri="{FF2B5EF4-FFF2-40B4-BE49-F238E27FC236}">
                <a16:creationId xmlns:a16="http://schemas.microsoft.com/office/drawing/2014/main" id="{168F2FD4-51A4-43AD-9FFF-55AA701FC353}"/>
              </a:ext>
            </a:extLst>
          </p:cNvPr>
          <p:cNvSpPr/>
          <p:nvPr/>
        </p:nvSpPr>
        <p:spPr>
          <a:xfrm>
            <a:off x="386080" y="306217"/>
            <a:ext cx="11419840" cy="130374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aphicFrame>
        <p:nvGraphicFramePr>
          <p:cNvPr id="14" name="Table 13">
            <a:extLst>
              <a:ext uri="{FF2B5EF4-FFF2-40B4-BE49-F238E27FC236}">
                <a16:creationId xmlns:a16="http://schemas.microsoft.com/office/drawing/2014/main" id="{E884C3E5-76F9-4E06-BE80-C77EACA898C6}"/>
              </a:ext>
            </a:extLst>
          </p:cNvPr>
          <p:cNvGraphicFramePr>
            <a:graphicFrameLocks noGrp="1"/>
          </p:cNvGraphicFramePr>
          <p:nvPr>
            <p:extLst>
              <p:ext uri="{D42A27DB-BD31-4B8C-83A1-F6EECF244321}">
                <p14:modId xmlns:p14="http://schemas.microsoft.com/office/powerpoint/2010/main" val="860475407"/>
              </p:ext>
            </p:extLst>
          </p:nvPr>
        </p:nvGraphicFramePr>
        <p:xfrm>
          <a:off x="386080" y="2551696"/>
          <a:ext cx="11419840" cy="3053080"/>
        </p:xfrm>
        <a:graphic>
          <a:graphicData uri="http://schemas.openxmlformats.org/drawingml/2006/table">
            <a:tbl>
              <a:tblPr firstRow="1" bandRow="1">
                <a:tableStyleId>{0505E3EF-67EA-436B-97B2-0124C06EBD24}</a:tableStyleId>
              </a:tblPr>
              <a:tblGrid>
                <a:gridCol w="3487952">
                  <a:extLst>
                    <a:ext uri="{9D8B030D-6E8A-4147-A177-3AD203B41FA5}">
                      <a16:colId xmlns:a16="http://schemas.microsoft.com/office/drawing/2014/main" val="726996129"/>
                    </a:ext>
                  </a:extLst>
                </a:gridCol>
                <a:gridCol w="7931888">
                  <a:extLst>
                    <a:ext uri="{9D8B030D-6E8A-4147-A177-3AD203B41FA5}">
                      <a16:colId xmlns:a16="http://schemas.microsoft.com/office/drawing/2014/main" val="454190698"/>
                    </a:ext>
                  </a:extLst>
                </a:gridCol>
              </a:tblGrid>
              <a:tr h="370840">
                <a:tc>
                  <a:txBody>
                    <a:bodyPr/>
                    <a:lstStyle/>
                    <a:p>
                      <a:r>
                        <a:rPr lang="en-US" dirty="0"/>
                        <a:t>WAT?</a:t>
                      </a:r>
                      <a:endParaRPr lang="en-BE" dirty="0"/>
                    </a:p>
                  </a:txBody>
                  <a:tcPr/>
                </a:tc>
                <a:tc>
                  <a:txBody>
                    <a:bodyPr/>
                    <a:lstStyle/>
                    <a:p>
                      <a:r>
                        <a:rPr lang="en-US" dirty="0"/>
                        <a:t>BESCHRIJVING</a:t>
                      </a:r>
                      <a:endParaRPr lang="en-BE" dirty="0"/>
                    </a:p>
                  </a:txBody>
                  <a:tcPr/>
                </a:tc>
                <a:extLst>
                  <a:ext uri="{0D108BD9-81ED-4DB2-BD59-A6C34878D82A}">
                    <a16:rowId xmlns:a16="http://schemas.microsoft.com/office/drawing/2014/main" val="1743592671"/>
                  </a:ext>
                </a:extLst>
              </a:tr>
              <a:tr h="370840">
                <a:tc>
                  <a:txBody>
                    <a:bodyPr/>
                    <a:lstStyle/>
                    <a:p>
                      <a:r>
                        <a:rPr lang="en-US" sz="1200" i="1" dirty="0" err="1"/>
                        <a:t>Bv</a:t>
                      </a:r>
                      <a:r>
                        <a:rPr lang="en-US" sz="1200" i="1" dirty="0"/>
                        <a:t>. </a:t>
                      </a:r>
                      <a:r>
                        <a:rPr lang="en-US" sz="1200" i="1" dirty="0" err="1"/>
                        <a:t>Opslaan</a:t>
                      </a:r>
                      <a:r>
                        <a:rPr lang="en-US" sz="1200" i="1" dirty="0"/>
                        <a:t> van </a:t>
                      </a:r>
                      <a:r>
                        <a:rPr lang="en-US" sz="1200" i="1" dirty="0" err="1"/>
                        <a:t>periodische</a:t>
                      </a:r>
                      <a:r>
                        <a:rPr lang="en-US" sz="1200" i="1" dirty="0"/>
                        <a:t> data</a:t>
                      </a:r>
                      <a:endParaRPr lang="en-BE" sz="1200" i="1" dirty="0"/>
                    </a:p>
                  </a:txBody>
                  <a:tcPr/>
                </a:tc>
                <a:tc>
                  <a:txBody>
                    <a:bodyPr/>
                    <a:lstStyle/>
                    <a:p>
                      <a:r>
                        <a:rPr lang="en-US" sz="1200" i="1" dirty="0"/>
                        <a:t>PostgreSQL Database</a:t>
                      </a:r>
                      <a:endParaRPr lang="en-BE" sz="1200" i="1" dirty="0"/>
                    </a:p>
                  </a:txBody>
                  <a:tcPr/>
                </a:tc>
                <a:extLst>
                  <a:ext uri="{0D108BD9-81ED-4DB2-BD59-A6C34878D82A}">
                    <a16:rowId xmlns:a16="http://schemas.microsoft.com/office/drawing/2014/main" val="3193501796"/>
                  </a:ext>
                </a:extLst>
              </a:tr>
              <a:tr h="370840">
                <a:tc>
                  <a:txBody>
                    <a:bodyPr/>
                    <a:lstStyle/>
                    <a:p>
                      <a:r>
                        <a:rPr lang="en-US" sz="1200" i="1" dirty="0" err="1"/>
                        <a:t>Bv</a:t>
                      </a:r>
                      <a:r>
                        <a:rPr lang="en-US" sz="1200" i="1" dirty="0"/>
                        <a:t>. </a:t>
                      </a:r>
                      <a:r>
                        <a:rPr lang="en-US" sz="1200" i="1" dirty="0" err="1"/>
                        <a:t>Opslaan</a:t>
                      </a:r>
                      <a:r>
                        <a:rPr lang="en-US" sz="1200" i="1" dirty="0"/>
                        <a:t> van </a:t>
                      </a:r>
                      <a:r>
                        <a:rPr lang="en-US" sz="1200" i="1" dirty="0" err="1"/>
                        <a:t>periodische</a:t>
                      </a:r>
                      <a:r>
                        <a:rPr lang="en-US" sz="1200" i="1" dirty="0"/>
                        <a:t> grab sample data </a:t>
                      </a:r>
                      <a:r>
                        <a:rPr lang="en-US" sz="1200" i="1" dirty="0" err="1"/>
                        <a:t>uit</a:t>
                      </a:r>
                      <a:r>
                        <a:rPr lang="en-US" sz="1200" i="1" dirty="0"/>
                        <a:t> </a:t>
                      </a:r>
                      <a:r>
                        <a:rPr lang="en-US" sz="1200" i="1" dirty="0" err="1"/>
                        <a:t>een</a:t>
                      </a:r>
                      <a:r>
                        <a:rPr lang="en-US" sz="1200" i="1" dirty="0"/>
                        <a:t> </a:t>
                      </a:r>
                      <a:r>
                        <a:rPr lang="en-US" sz="1200" i="1" dirty="0" err="1"/>
                        <a:t>rivier</a:t>
                      </a:r>
                      <a:endParaRPr lang="en-BE" sz="1200" i="1" dirty="0"/>
                    </a:p>
                  </a:txBody>
                  <a:tcPr/>
                </a:tc>
                <a:tc>
                  <a:txBody>
                    <a:bodyPr/>
                    <a:lstStyle/>
                    <a:p>
                      <a:r>
                        <a:rPr lang="en-US" sz="1200" i="1" dirty="0"/>
                        <a:t>PostgreSQL Database, met </a:t>
                      </a:r>
                      <a:r>
                        <a:rPr lang="en-US" sz="1200" i="1" dirty="0" err="1"/>
                        <a:t>datamodel</a:t>
                      </a:r>
                      <a:r>
                        <a:rPr lang="en-US" sz="1200" i="1" dirty="0"/>
                        <a:t> </a:t>
                      </a:r>
                      <a:r>
                        <a:rPr lang="en-US" sz="1200" i="1" dirty="0" err="1"/>
                        <a:t>gelijkaardig</a:t>
                      </a:r>
                      <a:r>
                        <a:rPr lang="en-US" sz="1200" i="1" dirty="0"/>
                        <a:t> </a:t>
                      </a:r>
                      <a:r>
                        <a:rPr lang="en-US" sz="1200" i="1" dirty="0" err="1"/>
                        <a:t>aan</a:t>
                      </a:r>
                      <a:r>
                        <a:rPr lang="en-US" sz="1200" i="1" dirty="0"/>
                        <a:t> de </a:t>
                      </a:r>
                      <a:r>
                        <a:rPr lang="en-US" sz="1200" i="1" dirty="0" err="1"/>
                        <a:t>WaterQualityObserved</a:t>
                      </a:r>
                      <a:r>
                        <a:rPr lang="en-US" sz="1200" i="1" dirty="0"/>
                        <a:t> van FIWARE</a:t>
                      </a:r>
                      <a:endParaRPr lang="en-BE" sz="1200" i="1" dirty="0"/>
                    </a:p>
                  </a:txBody>
                  <a:tcPr/>
                </a:tc>
                <a:extLst>
                  <a:ext uri="{0D108BD9-81ED-4DB2-BD59-A6C34878D82A}">
                    <a16:rowId xmlns:a16="http://schemas.microsoft.com/office/drawing/2014/main" val="7416887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err="1">
                          <a:solidFill>
                            <a:schemeClr val="dk1"/>
                          </a:solidFill>
                          <a:latin typeface="+mn-lt"/>
                          <a:ea typeface="+mn-ea"/>
                          <a:cs typeface="+mn-cs"/>
                        </a:rPr>
                        <a:t>Bv</a:t>
                      </a:r>
                      <a:r>
                        <a:rPr lang="en-US" sz="1200" i="1" kern="1200" dirty="0">
                          <a:solidFill>
                            <a:schemeClr val="dk1"/>
                          </a:solidFill>
                          <a:latin typeface="+mn-lt"/>
                          <a:ea typeface="+mn-ea"/>
                          <a:cs typeface="+mn-cs"/>
                        </a:rPr>
                        <a:t>. </a:t>
                      </a:r>
                      <a:r>
                        <a:rPr lang="en-US" sz="1200" i="1" kern="1200" dirty="0" err="1">
                          <a:solidFill>
                            <a:schemeClr val="dk1"/>
                          </a:solidFill>
                          <a:latin typeface="+mn-lt"/>
                          <a:ea typeface="+mn-ea"/>
                          <a:cs typeface="+mn-cs"/>
                        </a:rPr>
                        <a:t>Opslaan</a:t>
                      </a:r>
                      <a:r>
                        <a:rPr lang="en-US" sz="1200" i="1" kern="1200" dirty="0">
                          <a:solidFill>
                            <a:schemeClr val="dk1"/>
                          </a:solidFill>
                          <a:latin typeface="+mn-lt"/>
                          <a:ea typeface="+mn-ea"/>
                          <a:cs typeface="+mn-cs"/>
                        </a:rPr>
                        <a:t> van sensor </a:t>
                      </a:r>
                      <a:r>
                        <a:rPr lang="en-US" sz="1200" i="1" kern="1200" dirty="0" err="1">
                          <a:solidFill>
                            <a:schemeClr val="dk1"/>
                          </a:solidFill>
                          <a:latin typeface="+mn-lt"/>
                          <a:ea typeface="+mn-ea"/>
                          <a:cs typeface="+mn-cs"/>
                        </a:rPr>
                        <a:t>observaties</a:t>
                      </a:r>
                      <a:r>
                        <a:rPr lang="en-US" sz="1200" i="1" kern="1200" dirty="0">
                          <a:solidFill>
                            <a:schemeClr val="dk1"/>
                          </a:solidFill>
                          <a:latin typeface="+mn-lt"/>
                          <a:ea typeface="+mn-ea"/>
                          <a:cs typeface="+mn-cs"/>
                        </a:rPr>
                        <a:t> of timeseries data</a:t>
                      </a:r>
                      <a:endParaRPr lang="en-BE" sz="1200" i="1" kern="1200" dirty="0">
                        <a:solidFill>
                          <a:schemeClr val="dk1"/>
                        </a:solidFill>
                        <a:latin typeface="+mn-lt"/>
                        <a:ea typeface="+mn-ea"/>
                        <a:cs typeface="+mn-cs"/>
                      </a:endParaRPr>
                    </a:p>
                  </a:txBody>
                  <a:tcPr/>
                </a:tc>
                <a:tc>
                  <a:txBody>
                    <a:bodyPr/>
                    <a:lstStyle/>
                    <a:p>
                      <a:r>
                        <a:rPr lang="en-GB" sz="1200" i="1" kern="1200" dirty="0">
                          <a:solidFill>
                            <a:schemeClr val="dk1"/>
                          </a:solidFill>
                          <a:latin typeface="+mn-lt"/>
                          <a:ea typeface="+mn-ea"/>
                          <a:cs typeface="+mn-cs"/>
                        </a:rPr>
                        <a:t>MySQL </a:t>
                      </a:r>
                      <a:r>
                        <a:rPr lang="en-GB" sz="1200" i="1" kern="1200" dirty="0" err="1">
                          <a:solidFill>
                            <a:schemeClr val="dk1"/>
                          </a:solidFill>
                          <a:latin typeface="+mn-lt"/>
                          <a:ea typeface="+mn-ea"/>
                          <a:cs typeface="+mn-cs"/>
                        </a:rPr>
                        <a:t>implementatie</a:t>
                      </a:r>
                      <a:r>
                        <a:rPr lang="en-GB" sz="1200" i="1" kern="1200" dirty="0">
                          <a:solidFill>
                            <a:schemeClr val="dk1"/>
                          </a:solidFill>
                          <a:latin typeface="+mn-lt"/>
                          <a:ea typeface="+mn-ea"/>
                          <a:cs typeface="+mn-cs"/>
                        </a:rPr>
                        <a:t> van het WaterML2 data model</a:t>
                      </a:r>
                      <a:endParaRPr lang="en-BE" sz="1200" i="1" kern="1200" dirty="0">
                        <a:solidFill>
                          <a:schemeClr val="dk1"/>
                        </a:solidFill>
                        <a:latin typeface="+mn-lt"/>
                        <a:ea typeface="+mn-ea"/>
                        <a:cs typeface="+mn-cs"/>
                      </a:endParaRPr>
                    </a:p>
                  </a:txBody>
                  <a:tcPr/>
                </a:tc>
                <a:extLst>
                  <a:ext uri="{0D108BD9-81ED-4DB2-BD59-A6C34878D82A}">
                    <a16:rowId xmlns:a16="http://schemas.microsoft.com/office/drawing/2014/main" val="1444297062"/>
                  </a:ext>
                </a:extLst>
              </a:tr>
              <a:tr h="370840">
                <a:tc>
                  <a:txBody>
                    <a:bodyPr/>
                    <a:lstStyle/>
                    <a:p>
                      <a:endParaRPr lang="en-BE" dirty="0"/>
                    </a:p>
                  </a:txBody>
                  <a:tcPr/>
                </a:tc>
                <a:tc>
                  <a:txBody>
                    <a:bodyPr/>
                    <a:lstStyle/>
                    <a:p>
                      <a:endParaRPr lang="en-BE" dirty="0"/>
                    </a:p>
                  </a:txBody>
                  <a:tcPr/>
                </a:tc>
                <a:extLst>
                  <a:ext uri="{0D108BD9-81ED-4DB2-BD59-A6C34878D82A}">
                    <a16:rowId xmlns:a16="http://schemas.microsoft.com/office/drawing/2014/main" val="691727628"/>
                  </a:ext>
                </a:extLst>
              </a:tr>
              <a:tr h="370840">
                <a:tc>
                  <a:txBody>
                    <a:bodyPr/>
                    <a:lstStyle/>
                    <a:p>
                      <a:endParaRPr lang="en-BE"/>
                    </a:p>
                  </a:txBody>
                  <a:tcPr/>
                </a:tc>
                <a:tc>
                  <a:txBody>
                    <a:bodyPr/>
                    <a:lstStyle/>
                    <a:p>
                      <a:endParaRPr lang="en-BE" dirty="0"/>
                    </a:p>
                  </a:txBody>
                  <a:tcPr/>
                </a:tc>
                <a:extLst>
                  <a:ext uri="{0D108BD9-81ED-4DB2-BD59-A6C34878D82A}">
                    <a16:rowId xmlns:a16="http://schemas.microsoft.com/office/drawing/2014/main" val="2316569661"/>
                  </a:ext>
                </a:extLst>
              </a:tr>
              <a:tr h="370840">
                <a:tc>
                  <a:txBody>
                    <a:bodyPr/>
                    <a:lstStyle/>
                    <a:p>
                      <a:endParaRPr lang="en-BE"/>
                    </a:p>
                  </a:txBody>
                  <a:tcPr/>
                </a:tc>
                <a:tc>
                  <a:txBody>
                    <a:bodyPr/>
                    <a:lstStyle/>
                    <a:p>
                      <a:endParaRPr lang="en-BE" dirty="0"/>
                    </a:p>
                  </a:txBody>
                  <a:tcPr/>
                </a:tc>
                <a:extLst>
                  <a:ext uri="{0D108BD9-81ED-4DB2-BD59-A6C34878D82A}">
                    <a16:rowId xmlns:a16="http://schemas.microsoft.com/office/drawing/2014/main" val="734002068"/>
                  </a:ext>
                </a:extLst>
              </a:tr>
              <a:tr h="370840">
                <a:tc>
                  <a:txBody>
                    <a:bodyPr/>
                    <a:lstStyle/>
                    <a:p>
                      <a:endParaRPr lang="en-BE"/>
                    </a:p>
                  </a:txBody>
                  <a:tcPr/>
                </a:tc>
                <a:tc>
                  <a:txBody>
                    <a:bodyPr/>
                    <a:lstStyle/>
                    <a:p>
                      <a:endParaRPr lang="en-BE" dirty="0"/>
                    </a:p>
                  </a:txBody>
                  <a:tcPr/>
                </a:tc>
                <a:extLst>
                  <a:ext uri="{0D108BD9-81ED-4DB2-BD59-A6C34878D82A}">
                    <a16:rowId xmlns:a16="http://schemas.microsoft.com/office/drawing/2014/main" val="341273680"/>
                  </a:ext>
                </a:extLst>
              </a:tr>
            </a:tbl>
          </a:graphicData>
        </a:graphic>
      </p:graphicFrame>
    </p:spTree>
    <p:extLst>
      <p:ext uri="{BB962C8B-B14F-4D97-AF65-F5344CB8AC3E}">
        <p14:creationId xmlns:p14="http://schemas.microsoft.com/office/powerpoint/2010/main" val="403259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D8718B-CFD2-4BA9-8A85-6D3A585D821B}"/>
              </a:ext>
            </a:extLst>
          </p:cNvPr>
          <p:cNvSpPr/>
          <p:nvPr/>
        </p:nvSpPr>
        <p:spPr>
          <a:xfrm>
            <a:off x="0" y="0"/>
            <a:ext cx="121920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TextBox 2">
            <a:extLst>
              <a:ext uri="{FF2B5EF4-FFF2-40B4-BE49-F238E27FC236}">
                <a16:creationId xmlns:a16="http://schemas.microsoft.com/office/drawing/2014/main" id="{D8E45AE0-2779-4C87-AFAE-E10ACA1D9242}"/>
              </a:ext>
            </a:extLst>
          </p:cNvPr>
          <p:cNvSpPr txBox="1"/>
          <p:nvPr/>
        </p:nvSpPr>
        <p:spPr>
          <a:xfrm>
            <a:off x="680720" y="609600"/>
            <a:ext cx="10840720" cy="5632311"/>
          </a:xfrm>
          <a:prstGeom prst="rect">
            <a:avLst/>
          </a:prstGeom>
          <a:noFill/>
        </p:spPr>
        <p:txBody>
          <a:bodyPr wrap="square" rtlCol="0">
            <a:spAutoFit/>
          </a:bodyPr>
          <a:lstStyle/>
          <a:p>
            <a:r>
              <a:rPr lang="en-US" sz="2000" dirty="0" err="1">
                <a:solidFill>
                  <a:schemeClr val="bg1"/>
                </a:solidFill>
              </a:rPr>
              <a:t>Als</a:t>
            </a:r>
            <a:r>
              <a:rPr lang="en-US" sz="2000" dirty="0">
                <a:solidFill>
                  <a:schemeClr val="bg1"/>
                </a:solidFill>
              </a:rPr>
              <a:t> je </a:t>
            </a:r>
            <a:r>
              <a:rPr lang="en-US" sz="2000" dirty="0" err="1">
                <a:solidFill>
                  <a:schemeClr val="bg1"/>
                </a:solidFill>
              </a:rPr>
              <a:t>elke</a:t>
            </a:r>
            <a:r>
              <a:rPr lang="en-US" sz="2000" dirty="0">
                <a:solidFill>
                  <a:schemeClr val="bg1"/>
                </a:solidFill>
              </a:rPr>
              <a:t> </a:t>
            </a:r>
            <a:r>
              <a:rPr lang="en-US" sz="2000" dirty="0" err="1">
                <a:solidFill>
                  <a:schemeClr val="bg1"/>
                </a:solidFill>
              </a:rPr>
              <a:t>stap</a:t>
            </a:r>
            <a:r>
              <a:rPr lang="en-US" sz="2000" dirty="0">
                <a:solidFill>
                  <a:schemeClr val="bg1"/>
                </a:solidFill>
              </a:rPr>
              <a:t> in de </a:t>
            </a:r>
            <a:r>
              <a:rPr lang="en-US" sz="2000" dirty="0" err="1">
                <a:solidFill>
                  <a:schemeClr val="bg1"/>
                </a:solidFill>
              </a:rPr>
              <a:t>voorgaande</a:t>
            </a:r>
            <a:r>
              <a:rPr lang="en-US" sz="2000" dirty="0">
                <a:solidFill>
                  <a:schemeClr val="bg1"/>
                </a:solidFill>
              </a:rPr>
              <a:t> slides </a:t>
            </a:r>
            <a:r>
              <a:rPr lang="en-US" sz="2000" dirty="0" err="1">
                <a:solidFill>
                  <a:schemeClr val="bg1"/>
                </a:solidFill>
              </a:rPr>
              <a:t>hebt</a:t>
            </a:r>
            <a:r>
              <a:rPr lang="en-US" sz="2000" dirty="0">
                <a:solidFill>
                  <a:schemeClr val="bg1"/>
                </a:solidFill>
              </a:rPr>
              <a:t> </a:t>
            </a:r>
            <a:r>
              <a:rPr lang="en-US" sz="2000" dirty="0" err="1">
                <a:solidFill>
                  <a:schemeClr val="bg1"/>
                </a:solidFill>
              </a:rPr>
              <a:t>uitgevoerd</a:t>
            </a:r>
            <a:r>
              <a:rPr lang="en-US" sz="2000" dirty="0">
                <a:solidFill>
                  <a:schemeClr val="bg1"/>
                </a:solidFill>
              </a:rPr>
              <a:t>, dan </a:t>
            </a:r>
            <a:r>
              <a:rPr lang="en-US" sz="2000" dirty="0" err="1">
                <a:solidFill>
                  <a:schemeClr val="bg1"/>
                </a:solidFill>
              </a:rPr>
              <a:t>zou</a:t>
            </a:r>
            <a:r>
              <a:rPr lang="en-US" sz="2000" dirty="0">
                <a:solidFill>
                  <a:schemeClr val="bg1"/>
                </a:solidFill>
              </a:rPr>
              <a:t> de </a:t>
            </a:r>
            <a:r>
              <a:rPr lang="en-US" sz="2000" dirty="0" err="1">
                <a:solidFill>
                  <a:schemeClr val="bg1"/>
                </a:solidFill>
              </a:rPr>
              <a:t>allerlaatste</a:t>
            </a:r>
            <a:r>
              <a:rPr lang="en-US" sz="2000" dirty="0">
                <a:solidFill>
                  <a:schemeClr val="bg1"/>
                </a:solidFill>
              </a:rPr>
              <a:t> slide in </a:t>
            </a:r>
            <a:r>
              <a:rPr lang="en-US" sz="2000" dirty="0" err="1">
                <a:solidFill>
                  <a:schemeClr val="bg1"/>
                </a:solidFill>
              </a:rPr>
              <a:t>dit</a:t>
            </a:r>
            <a:r>
              <a:rPr lang="en-US" sz="2000" dirty="0">
                <a:solidFill>
                  <a:schemeClr val="bg1"/>
                </a:solidFill>
              </a:rPr>
              <a:t> </a:t>
            </a:r>
            <a:r>
              <a:rPr lang="en-US" sz="2000" dirty="0" err="1">
                <a:solidFill>
                  <a:schemeClr val="bg1"/>
                </a:solidFill>
              </a:rPr>
              <a:t>bestand</a:t>
            </a:r>
            <a:r>
              <a:rPr lang="en-US" sz="2000" dirty="0">
                <a:solidFill>
                  <a:schemeClr val="bg1"/>
                </a:solidFill>
              </a:rPr>
              <a:t> (</a:t>
            </a:r>
            <a:r>
              <a:rPr lang="en-US" sz="2000" i="1" dirty="0">
                <a:solidFill>
                  <a:schemeClr val="bg1"/>
                </a:solidFill>
              </a:rPr>
              <a:t>slide 16</a:t>
            </a:r>
            <a:r>
              <a:rPr lang="en-US" sz="2000" dirty="0">
                <a:solidFill>
                  <a:schemeClr val="bg1"/>
                </a:solidFill>
              </a:rPr>
              <a:t>) nu </a:t>
            </a:r>
            <a:r>
              <a:rPr lang="en-US" sz="2000" dirty="0" err="1">
                <a:solidFill>
                  <a:schemeClr val="bg1"/>
                </a:solidFill>
              </a:rPr>
              <a:t>een</a:t>
            </a:r>
            <a:r>
              <a:rPr lang="en-US" sz="2000" dirty="0">
                <a:solidFill>
                  <a:schemeClr val="bg1"/>
                </a:solidFill>
              </a:rPr>
              <a:t> schema </a:t>
            </a:r>
            <a:r>
              <a:rPr lang="en-US" sz="2000" dirty="0" err="1">
                <a:solidFill>
                  <a:schemeClr val="bg1"/>
                </a:solidFill>
              </a:rPr>
              <a:t>moeten</a:t>
            </a:r>
            <a:r>
              <a:rPr lang="en-US" sz="2000" dirty="0">
                <a:solidFill>
                  <a:schemeClr val="bg1"/>
                </a:solidFill>
              </a:rPr>
              <a:t> </a:t>
            </a:r>
            <a:r>
              <a:rPr lang="en-US" sz="2000" dirty="0" err="1">
                <a:solidFill>
                  <a:schemeClr val="bg1"/>
                </a:solidFill>
              </a:rPr>
              <a:t>opleveren</a:t>
            </a:r>
            <a:r>
              <a:rPr lang="en-US" sz="2000" dirty="0">
                <a:solidFill>
                  <a:schemeClr val="bg1"/>
                </a:solidFill>
              </a:rPr>
              <a:t> </a:t>
            </a:r>
            <a:r>
              <a:rPr lang="en-US" sz="2000" dirty="0" err="1">
                <a:solidFill>
                  <a:schemeClr val="bg1"/>
                </a:solidFill>
              </a:rPr>
              <a:t>vergelijkbaar</a:t>
            </a:r>
            <a:r>
              <a:rPr lang="en-US" sz="2000" dirty="0">
                <a:solidFill>
                  <a:schemeClr val="bg1"/>
                </a:solidFill>
              </a:rPr>
              <a:t> met wat je </a:t>
            </a:r>
            <a:r>
              <a:rPr lang="en-US" sz="2000" dirty="0" err="1">
                <a:solidFill>
                  <a:schemeClr val="bg1"/>
                </a:solidFill>
              </a:rPr>
              <a:t>kan</a:t>
            </a:r>
            <a:r>
              <a:rPr lang="en-US" sz="2000" dirty="0">
                <a:solidFill>
                  <a:schemeClr val="bg1"/>
                </a:solidFill>
              </a:rPr>
              <a:t> </a:t>
            </a:r>
            <a:r>
              <a:rPr lang="en-US" sz="2000" dirty="0" err="1">
                <a:solidFill>
                  <a:schemeClr val="bg1"/>
                </a:solidFill>
              </a:rPr>
              <a:t>vinden</a:t>
            </a:r>
            <a:r>
              <a:rPr lang="en-US" sz="2000" dirty="0">
                <a:solidFill>
                  <a:schemeClr val="bg1"/>
                </a:solidFill>
              </a:rPr>
              <a:t> op de </a:t>
            </a:r>
            <a:r>
              <a:rPr lang="en-US" sz="2000" dirty="0" err="1">
                <a:solidFill>
                  <a:schemeClr val="bg1"/>
                </a:solidFill>
              </a:rPr>
              <a:t>volgende</a:t>
            </a:r>
            <a:r>
              <a:rPr lang="en-US" sz="2000" dirty="0">
                <a:solidFill>
                  <a:schemeClr val="bg1"/>
                </a:solidFill>
              </a:rPr>
              <a:t> slide (</a:t>
            </a:r>
            <a:r>
              <a:rPr lang="en-US" sz="2000" i="1" dirty="0">
                <a:solidFill>
                  <a:schemeClr val="bg1"/>
                </a:solidFill>
              </a:rPr>
              <a:t>slide 13</a:t>
            </a:r>
            <a:r>
              <a:rPr lang="en-US" sz="2000" dirty="0">
                <a:solidFill>
                  <a:schemeClr val="bg1"/>
                </a:solidFill>
              </a:rPr>
              <a:t>) – </a:t>
            </a:r>
            <a:r>
              <a:rPr lang="en-US" sz="2000" dirty="0" err="1">
                <a:solidFill>
                  <a:schemeClr val="bg1"/>
                </a:solidFill>
              </a:rPr>
              <a:t>en</a:t>
            </a:r>
            <a:r>
              <a:rPr lang="en-US" sz="2000" dirty="0">
                <a:solidFill>
                  <a:schemeClr val="bg1"/>
                </a:solidFill>
              </a:rPr>
              <a:t> het </a:t>
            </a:r>
            <a:r>
              <a:rPr lang="en-US" sz="2000" dirty="0" err="1">
                <a:solidFill>
                  <a:schemeClr val="bg1"/>
                </a:solidFill>
              </a:rPr>
              <a:t>tweede</a:t>
            </a:r>
            <a:r>
              <a:rPr lang="en-US" sz="2000" dirty="0">
                <a:solidFill>
                  <a:schemeClr val="bg1"/>
                </a:solidFill>
              </a:rPr>
              <a:t> </a:t>
            </a:r>
            <a:r>
              <a:rPr lang="en-US" sz="2000" dirty="0" err="1">
                <a:solidFill>
                  <a:schemeClr val="bg1"/>
                </a:solidFill>
              </a:rPr>
              <a:t>voorbeeld</a:t>
            </a:r>
            <a:r>
              <a:rPr lang="en-US" sz="2000" dirty="0">
                <a:solidFill>
                  <a:schemeClr val="bg1"/>
                </a:solidFill>
              </a:rPr>
              <a:t> </a:t>
            </a:r>
            <a:r>
              <a:rPr lang="en-US" sz="2000" dirty="0" err="1">
                <a:solidFill>
                  <a:schemeClr val="bg1"/>
                </a:solidFill>
              </a:rPr>
              <a:t>dat</a:t>
            </a:r>
            <a:r>
              <a:rPr lang="en-US" sz="2000" dirty="0">
                <a:solidFill>
                  <a:schemeClr val="bg1"/>
                </a:solidFill>
              </a:rPr>
              <a:t> we </a:t>
            </a:r>
            <a:r>
              <a:rPr lang="en-US" sz="2000" dirty="0" err="1">
                <a:solidFill>
                  <a:schemeClr val="bg1"/>
                </a:solidFill>
              </a:rPr>
              <a:t>willen</a:t>
            </a:r>
            <a:r>
              <a:rPr lang="en-US" sz="2000" dirty="0">
                <a:solidFill>
                  <a:schemeClr val="bg1"/>
                </a:solidFill>
              </a:rPr>
              <a:t> </a:t>
            </a:r>
            <a:r>
              <a:rPr lang="en-US" sz="2000" dirty="0" err="1">
                <a:solidFill>
                  <a:schemeClr val="bg1"/>
                </a:solidFill>
              </a:rPr>
              <a:t>meegeven</a:t>
            </a:r>
            <a:r>
              <a:rPr lang="en-US" sz="2000" dirty="0">
                <a:solidFill>
                  <a:schemeClr val="bg1"/>
                </a:solidFill>
              </a:rPr>
              <a:t> in de </a:t>
            </a:r>
            <a:r>
              <a:rPr lang="en-US" sz="2000" dirty="0" err="1">
                <a:solidFill>
                  <a:schemeClr val="bg1"/>
                </a:solidFill>
              </a:rPr>
              <a:t>daarop</a:t>
            </a:r>
            <a:r>
              <a:rPr lang="en-US" sz="2000" dirty="0">
                <a:solidFill>
                  <a:schemeClr val="bg1"/>
                </a:solidFill>
              </a:rPr>
              <a:t> </a:t>
            </a:r>
            <a:r>
              <a:rPr lang="en-US" sz="2000" dirty="0" err="1">
                <a:solidFill>
                  <a:schemeClr val="bg1"/>
                </a:solidFill>
              </a:rPr>
              <a:t>volgende</a:t>
            </a:r>
            <a:r>
              <a:rPr lang="en-US" sz="2000" dirty="0">
                <a:solidFill>
                  <a:schemeClr val="bg1"/>
                </a:solidFill>
              </a:rPr>
              <a:t> slide (</a:t>
            </a:r>
            <a:r>
              <a:rPr lang="en-US" sz="2000" i="1" dirty="0">
                <a:solidFill>
                  <a:schemeClr val="bg1"/>
                </a:solidFill>
              </a:rPr>
              <a:t>slide 14</a:t>
            </a:r>
            <a:r>
              <a:rPr lang="en-US" sz="2000" dirty="0">
                <a:solidFill>
                  <a:schemeClr val="bg1"/>
                </a:solidFill>
              </a:rPr>
              <a:t>). Wat je </a:t>
            </a:r>
            <a:r>
              <a:rPr lang="en-US" sz="2000" dirty="0" err="1">
                <a:solidFill>
                  <a:schemeClr val="bg1"/>
                </a:solidFill>
              </a:rPr>
              <a:t>ook</a:t>
            </a:r>
            <a:r>
              <a:rPr lang="en-US" sz="2000" dirty="0">
                <a:solidFill>
                  <a:schemeClr val="bg1"/>
                </a:solidFill>
              </a:rPr>
              <a:t> op </a:t>
            </a:r>
            <a:r>
              <a:rPr lang="en-US" sz="2000" dirty="0" err="1">
                <a:solidFill>
                  <a:schemeClr val="bg1"/>
                </a:solidFill>
              </a:rPr>
              <a:t>deze</a:t>
            </a:r>
            <a:r>
              <a:rPr lang="en-US" sz="2000" dirty="0">
                <a:solidFill>
                  <a:schemeClr val="bg1"/>
                </a:solidFill>
              </a:rPr>
              <a:t> </a:t>
            </a:r>
            <a:r>
              <a:rPr lang="en-US" sz="2000" dirty="0" err="1">
                <a:solidFill>
                  <a:schemeClr val="bg1"/>
                </a:solidFill>
              </a:rPr>
              <a:t>voorbeeldslides</a:t>
            </a:r>
            <a:r>
              <a:rPr lang="en-US" sz="2000" dirty="0">
                <a:solidFill>
                  <a:schemeClr val="bg1"/>
                </a:solidFill>
              </a:rPr>
              <a:t> </a:t>
            </a:r>
            <a:r>
              <a:rPr lang="en-US" sz="2000" dirty="0" err="1">
                <a:solidFill>
                  <a:schemeClr val="bg1"/>
                </a:solidFill>
              </a:rPr>
              <a:t>kan</a:t>
            </a:r>
            <a:r>
              <a:rPr lang="en-US" sz="2000" dirty="0">
                <a:solidFill>
                  <a:schemeClr val="bg1"/>
                </a:solidFill>
              </a:rPr>
              <a:t> </a:t>
            </a:r>
            <a:r>
              <a:rPr lang="en-US" sz="2000" dirty="0" err="1">
                <a:solidFill>
                  <a:schemeClr val="bg1"/>
                </a:solidFill>
              </a:rPr>
              <a:t>zien</a:t>
            </a:r>
            <a:r>
              <a:rPr lang="en-US" sz="2000" dirty="0">
                <a:solidFill>
                  <a:schemeClr val="bg1"/>
                </a:solidFill>
              </a:rPr>
              <a:t>, is </a:t>
            </a:r>
            <a:r>
              <a:rPr lang="en-US" sz="2000" dirty="0" err="1">
                <a:solidFill>
                  <a:schemeClr val="bg1"/>
                </a:solidFill>
              </a:rPr>
              <a:t>dat</a:t>
            </a:r>
            <a:r>
              <a:rPr lang="en-US" sz="2000" dirty="0">
                <a:solidFill>
                  <a:schemeClr val="bg1"/>
                </a:solidFill>
              </a:rPr>
              <a:t> je </a:t>
            </a:r>
            <a:r>
              <a:rPr lang="en-US" sz="2000" dirty="0" err="1">
                <a:solidFill>
                  <a:schemeClr val="bg1"/>
                </a:solidFill>
              </a:rPr>
              <a:t>onderaan</a:t>
            </a:r>
            <a:r>
              <a:rPr lang="en-US" sz="2000" dirty="0">
                <a:solidFill>
                  <a:schemeClr val="bg1"/>
                </a:solidFill>
              </a:rPr>
              <a:t> de schema’s </a:t>
            </a:r>
            <a:r>
              <a:rPr lang="en-US" sz="2000" dirty="0" err="1">
                <a:solidFill>
                  <a:schemeClr val="bg1"/>
                </a:solidFill>
              </a:rPr>
              <a:t>nog</a:t>
            </a:r>
            <a:r>
              <a:rPr lang="en-US" sz="2000" dirty="0">
                <a:solidFill>
                  <a:schemeClr val="bg1"/>
                </a:solidFill>
              </a:rPr>
              <a:t> </a:t>
            </a:r>
            <a:r>
              <a:rPr lang="en-US" sz="2000" dirty="0" err="1">
                <a:solidFill>
                  <a:schemeClr val="bg1"/>
                </a:solidFill>
              </a:rPr>
              <a:t>bijkomende</a:t>
            </a:r>
            <a:r>
              <a:rPr lang="en-US" sz="2000" dirty="0">
                <a:solidFill>
                  <a:schemeClr val="bg1"/>
                </a:solidFill>
              </a:rPr>
              <a:t> </a:t>
            </a:r>
            <a:r>
              <a:rPr lang="en-US" sz="2000" dirty="0" err="1">
                <a:solidFill>
                  <a:schemeClr val="bg1"/>
                </a:solidFill>
              </a:rPr>
              <a:t>informatie</a:t>
            </a:r>
            <a:r>
              <a:rPr lang="en-US" sz="2000" dirty="0">
                <a:solidFill>
                  <a:schemeClr val="bg1"/>
                </a:solidFill>
              </a:rPr>
              <a:t> </a:t>
            </a:r>
            <a:r>
              <a:rPr lang="en-US" sz="2000" dirty="0" err="1">
                <a:solidFill>
                  <a:schemeClr val="bg1"/>
                </a:solidFill>
              </a:rPr>
              <a:t>kwijt</a:t>
            </a:r>
            <a:r>
              <a:rPr lang="en-US" sz="2000" dirty="0">
                <a:solidFill>
                  <a:schemeClr val="bg1"/>
                </a:solidFill>
              </a:rPr>
              <a:t> </a:t>
            </a:r>
            <a:r>
              <a:rPr lang="en-US" sz="2000" dirty="0" err="1">
                <a:solidFill>
                  <a:schemeClr val="bg1"/>
                </a:solidFill>
              </a:rPr>
              <a:t>kan</a:t>
            </a:r>
            <a:r>
              <a:rPr lang="en-US" sz="2000" dirty="0">
                <a:solidFill>
                  <a:schemeClr val="bg1"/>
                </a:solidFill>
              </a:rPr>
              <a:t> over de data die je in je </a:t>
            </a:r>
            <a:r>
              <a:rPr lang="en-US" sz="2000" dirty="0" err="1">
                <a:solidFill>
                  <a:schemeClr val="bg1"/>
                </a:solidFill>
              </a:rPr>
              <a:t>voorbeeld</a:t>
            </a:r>
            <a:r>
              <a:rPr lang="en-US" sz="2000" dirty="0">
                <a:solidFill>
                  <a:schemeClr val="bg1"/>
                </a:solidFill>
              </a:rPr>
              <a:t> </a:t>
            </a:r>
            <a:r>
              <a:rPr lang="en-US" sz="2000" dirty="0" err="1">
                <a:solidFill>
                  <a:schemeClr val="bg1"/>
                </a:solidFill>
              </a:rPr>
              <a:t>verwerkte</a:t>
            </a:r>
            <a:r>
              <a:rPr lang="en-US" sz="2000" dirty="0">
                <a:solidFill>
                  <a:schemeClr val="bg1"/>
                </a:solidFill>
              </a:rPr>
              <a:t>. </a:t>
            </a:r>
            <a:r>
              <a:rPr lang="en-US" sz="2000" dirty="0" err="1">
                <a:solidFill>
                  <a:schemeClr val="bg1"/>
                </a:solidFill>
              </a:rPr>
              <a:t>Verder</a:t>
            </a:r>
            <a:r>
              <a:rPr lang="en-US" sz="2000" dirty="0">
                <a:solidFill>
                  <a:schemeClr val="bg1"/>
                </a:solidFill>
              </a:rPr>
              <a:t> is </a:t>
            </a:r>
            <a:r>
              <a:rPr lang="en-US" sz="2000" dirty="0" err="1">
                <a:solidFill>
                  <a:schemeClr val="bg1"/>
                </a:solidFill>
              </a:rPr>
              <a:t>er</a:t>
            </a:r>
            <a:r>
              <a:rPr lang="en-US" sz="2000" dirty="0">
                <a:solidFill>
                  <a:schemeClr val="bg1"/>
                </a:solidFill>
              </a:rPr>
              <a:t> </a:t>
            </a:r>
            <a:r>
              <a:rPr lang="en-US" sz="2000" dirty="0" err="1">
                <a:solidFill>
                  <a:schemeClr val="bg1"/>
                </a:solidFill>
              </a:rPr>
              <a:t>ook</a:t>
            </a:r>
            <a:r>
              <a:rPr lang="en-US" sz="2000" dirty="0">
                <a:solidFill>
                  <a:schemeClr val="bg1"/>
                </a:solidFill>
              </a:rPr>
              <a:t> </a:t>
            </a:r>
            <a:r>
              <a:rPr lang="en-US" sz="2000" dirty="0" err="1">
                <a:solidFill>
                  <a:schemeClr val="bg1"/>
                </a:solidFill>
              </a:rPr>
              <a:t>een</a:t>
            </a:r>
            <a:r>
              <a:rPr lang="en-US" sz="2000" dirty="0">
                <a:solidFill>
                  <a:schemeClr val="bg1"/>
                </a:solidFill>
              </a:rPr>
              <a:t> </a:t>
            </a:r>
            <a:r>
              <a:rPr lang="en-US" sz="2000" dirty="0" err="1">
                <a:solidFill>
                  <a:schemeClr val="bg1"/>
                </a:solidFill>
              </a:rPr>
              <a:t>tekstbox</a:t>
            </a:r>
            <a:r>
              <a:rPr lang="en-US" sz="2000" dirty="0">
                <a:solidFill>
                  <a:schemeClr val="bg1"/>
                </a:solidFill>
              </a:rPr>
              <a:t> </a:t>
            </a:r>
            <a:r>
              <a:rPr lang="en-US" sz="2000" dirty="0" err="1">
                <a:solidFill>
                  <a:schemeClr val="bg1"/>
                </a:solidFill>
              </a:rPr>
              <a:t>voorzien</a:t>
            </a:r>
            <a:r>
              <a:rPr lang="en-US" sz="2000" dirty="0">
                <a:solidFill>
                  <a:schemeClr val="bg1"/>
                </a:solidFill>
              </a:rPr>
              <a:t> </a:t>
            </a:r>
            <a:r>
              <a:rPr lang="en-US" sz="2000" dirty="0" err="1">
                <a:solidFill>
                  <a:schemeClr val="bg1"/>
                </a:solidFill>
              </a:rPr>
              <a:t>waarin</a:t>
            </a:r>
            <a:r>
              <a:rPr lang="en-US" sz="2000" dirty="0">
                <a:solidFill>
                  <a:schemeClr val="bg1"/>
                </a:solidFill>
              </a:rPr>
              <a:t> je </a:t>
            </a:r>
            <a:r>
              <a:rPr lang="en-US" sz="2000" dirty="0" err="1">
                <a:solidFill>
                  <a:schemeClr val="bg1"/>
                </a:solidFill>
              </a:rPr>
              <a:t>nog</a:t>
            </a:r>
            <a:r>
              <a:rPr lang="en-US" sz="2000" dirty="0">
                <a:solidFill>
                  <a:schemeClr val="bg1"/>
                </a:solidFill>
              </a:rPr>
              <a:t> </a:t>
            </a:r>
            <a:r>
              <a:rPr lang="en-US" sz="2000" dirty="0" err="1">
                <a:solidFill>
                  <a:schemeClr val="bg1"/>
                </a:solidFill>
              </a:rPr>
              <a:t>bijkomende</a:t>
            </a:r>
            <a:r>
              <a:rPr lang="en-US" sz="2000" dirty="0">
                <a:solidFill>
                  <a:schemeClr val="bg1"/>
                </a:solidFill>
              </a:rPr>
              <a:t> </a:t>
            </a:r>
            <a:r>
              <a:rPr lang="en-US" sz="2000" dirty="0" err="1">
                <a:solidFill>
                  <a:schemeClr val="bg1"/>
                </a:solidFill>
              </a:rPr>
              <a:t>opmerkingen</a:t>
            </a:r>
            <a:r>
              <a:rPr lang="en-US" sz="2000" dirty="0">
                <a:solidFill>
                  <a:schemeClr val="bg1"/>
                </a:solidFill>
              </a:rPr>
              <a:t> </a:t>
            </a:r>
            <a:r>
              <a:rPr lang="en-US" sz="2000" dirty="0" err="1">
                <a:solidFill>
                  <a:schemeClr val="bg1"/>
                </a:solidFill>
              </a:rPr>
              <a:t>en</a:t>
            </a:r>
            <a:r>
              <a:rPr lang="en-US" sz="2000" dirty="0">
                <a:solidFill>
                  <a:schemeClr val="bg1"/>
                </a:solidFill>
              </a:rPr>
              <a:t> </a:t>
            </a:r>
            <a:r>
              <a:rPr lang="en-US" sz="2000" dirty="0" err="1">
                <a:solidFill>
                  <a:schemeClr val="bg1"/>
                </a:solidFill>
              </a:rPr>
              <a:t>bedenkingen</a:t>
            </a:r>
            <a:r>
              <a:rPr lang="en-US" sz="2000" dirty="0">
                <a:solidFill>
                  <a:schemeClr val="bg1"/>
                </a:solidFill>
              </a:rPr>
              <a:t> </a:t>
            </a:r>
            <a:r>
              <a:rPr lang="en-US" sz="2000" dirty="0" err="1">
                <a:solidFill>
                  <a:schemeClr val="bg1"/>
                </a:solidFill>
              </a:rPr>
              <a:t>kwijt</a:t>
            </a:r>
            <a:r>
              <a:rPr lang="en-US" sz="2000" dirty="0">
                <a:solidFill>
                  <a:schemeClr val="bg1"/>
                </a:solidFill>
              </a:rPr>
              <a:t> </a:t>
            </a:r>
            <a:r>
              <a:rPr lang="en-US" sz="2000" dirty="0" err="1">
                <a:solidFill>
                  <a:schemeClr val="bg1"/>
                </a:solidFill>
              </a:rPr>
              <a:t>kunt</a:t>
            </a:r>
            <a:r>
              <a:rPr lang="en-US" sz="2000" dirty="0">
                <a:solidFill>
                  <a:schemeClr val="bg1"/>
                </a:solidFill>
              </a:rPr>
              <a:t>.</a:t>
            </a:r>
          </a:p>
          <a:p>
            <a:endParaRPr lang="en-US" sz="2000" dirty="0">
              <a:solidFill>
                <a:schemeClr val="bg1"/>
              </a:solidFill>
            </a:endParaRPr>
          </a:p>
          <a:p>
            <a:endParaRPr lang="en-US" sz="2000" dirty="0">
              <a:solidFill>
                <a:schemeClr val="bg1"/>
              </a:solidFill>
            </a:endParaRPr>
          </a:p>
          <a:p>
            <a:r>
              <a:rPr lang="en-US" sz="2000" dirty="0">
                <a:solidFill>
                  <a:schemeClr val="bg1"/>
                </a:solidFill>
              </a:rPr>
              <a:t>In </a:t>
            </a:r>
            <a:r>
              <a:rPr lang="en-US" sz="2000" i="1" dirty="0">
                <a:solidFill>
                  <a:schemeClr val="bg1"/>
                </a:solidFill>
              </a:rPr>
              <a:t>slide 5</a:t>
            </a:r>
            <a:r>
              <a:rPr lang="en-US" sz="2000" dirty="0">
                <a:solidFill>
                  <a:schemeClr val="bg1"/>
                </a:solidFill>
              </a:rPr>
              <a:t> </a:t>
            </a:r>
            <a:r>
              <a:rPr lang="en-US" sz="2000" dirty="0" err="1">
                <a:solidFill>
                  <a:schemeClr val="bg1"/>
                </a:solidFill>
              </a:rPr>
              <a:t>vroegen</a:t>
            </a:r>
            <a:r>
              <a:rPr lang="en-US" sz="2000" dirty="0">
                <a:solidFill>
                  <a:schemeClr val="bg1"/>
                </a:solidFill>
              </a:rPr>
              <a:t> we om </a:t>
            </a:r>
            <a:r>
              <a:rPr lang="en-US" sz="2000" dirty="0" err="1">
                <a:solidFill>
                  <a:schemeClr val="bg1"/>
                </a:solidFill>
              </a:rPr>
              <a:t>voor</a:t>
            </a:r>
            <a:r>
              <a:rPr lang="en-US" sz="2000" dirty="0">
                <a:solidFill>
                  <a:schemeClr val="bg1"/>
                </a:solidFill>
              </a:rPr>
              <a:t> </a:t>
            </a:r>
            <a:r>
              <a:rPr lang="en-US" sz="2000" dirty="0" err="1">
                <a:solidFill>
                  <a:schemeClr val="bg1"/>
                </a:solidFill>
              </a:rPr>
              <a:t>deze</a:t>
            </a:r>
            <a:r>
              <a:rPr lang="en-US" sz="2000" dirty="0">
                <a:solidFill>
                  <a:schemeClr val="bg1"/>
                </a:solidFill>
              </a:rPr>
              <a:t> </a:t>
            </a:r>
            <a:r>
              <a:rPr lang="en-US" sz="2000" dirty="0" err="1">
                <a:solidFill>
                  <a:schemeClr val="bg1"/>
                </a:solidFill>
              </a:rPr>
              <a:t>oefening</a:t>
            </a:r>
            <a:r>
              <a:rPr lang="en-US" sz="2000" dirty="0">
                <a:solidFill>
                  <a:schemeClr val="bg1"/>
                </a:solidFill>
              </a:rPr>
              <a:t> </a:t>
            </a:r>
            <a:r>
              <a:rPr lang="en-US" sz="2000" dirty="0" err="1">
                <a:solidFill>
                  <a:schemeClr val="bg1"/>
                </a:solidFill>
              </a:rPr>
              <a:t>één</a:t>
            </a:r>
            <a:r>
              <a:rPr lang="en-US" sz="2000" dirty="0">
                <a:solidFill>
                  <a:schemeClr val="bg1"/>
                </a:solidFill>
              </a:rPr>
              <a:t> van de datasets in </a:t>
            </a:r>
            <a:r>
              <a:rPr lang="en-US" sz="2000" dirty="0" err="1">
                <a:solidFill>
                  <a:schemeClr val="bg1"/>
                </a:solidFill>
              </a:rPr>
              <a:t>gedachten</a:t>
            </a:r>
            <a:r>
              <a:rPr lang="en-US" sz="2000" dirty="0">
                <a:solidFill>
                  <a:schemeClr val="bg1"/>
                </a:solidFill>
              </a:rPr>
              <a:t> te </a:t>
            </a:r>
            <a:r>
              <a:rPr lang="en-US" sz="2000" dirty="0" err="1">
                <a:solidFill>
                  <a:schemeClr val="bg1"/>
                </a:solidFill>
              </a:rPr>
              <a:t>nemen</a:t>
            </a:r>
            <a:r>
              <a:rPr lang="en-US" sz="2000" dirty="0">
                <a:solidFill>
                  <a:schemeClr val="bg1"/>
                </a:solidFill>
              </a:rPr>
              <a:t> </a:t>
            </a:r>
            <a:r>
              <a:rPr lang="en-US" sz="2000" dirty="0" err="1">
                <a:solidFill>
                  <a:schemeClr val="bg1"/>
                </a:solidFill>
              </a:rPr>
              <a:t>waarover</a:t>
            </a:r>
            <a:r>
              <a:rPr lang="en-US" sz="2000" dirty="0">
                <a:solidFill>
                  <a:schemeClr val="bg1"/>
                </a:solidFill>
              </a:rPr>
              <a:t> je </a:t>
            </a:r>
            <a:r>
              <a:rPr lang="en-US" sz="2000" dirty="0" err="1">
                <a:solidFill>
                  <a:schemeClr val="bg1"/>
                </a:solidFill>
              </a:rPr>
              <a:t>organisatie</a:t>
            </a:r>
            <a:r>
              <a:rPr lang="en-US" sz="2000" dirty="0">
                <a:solidFill>
                  <a:schemeClr val="bg1"/>
                </a:solidFill>
              </a:rPr>
              <a:t> </a:t>
            </a:r>
            <a:r>
              <a:rPr lang="en-US" sz="2000" dirty="0" err="1">
                <a:solidFill>
                  <a:schemeClr val="bg1"/>
                </a:solidFill>
              </a:rPr>
              <a:t>beschikt</a:t>
            </a:r>
            <a:r>
              <a:rPr lang="en-US" sz="2000" dirty="0">
                <a:solidFill>
                  <a:schemeClr val="bg1"/>
                </a:solidFill>
              </a:rPr>
              <a:t>. De </a:t>
            </a:r>
            <a:r>
              <a:rPr lang="en-US" sz="2000" dirty="0" err="1">
                <a:solidFill>
                  <a:schemeClr val="bg1"/>
                </a:solidFill>
              </a:rPr>
              <a:t>antwoorden</a:t>
            </a:r>
            <a:r>
              <a:rPr lang="en-US" sz="2000" dirty="0">
                <a:solidFill>
                  <a:schemeClr val="bg1"/>
                </a:solidFill>
              </a:rPr>
              <a:t> op </a:t>
            </a:r>
            <a:r>
              <a:rPr lang="en-US" sz="2000" dirty="0" err="1">
                <a:solidFill>
                  <a:schemeClr val="bg1"/>
                </a:solidFill>
              </a:rPr>
              <a:t>bovenstaande</a:t>
            </a:r>
            <a:r>
              <a:rPr lang="en-US" sz="2000" dirty="0">
                <a:solidFill>
                  <a:schemeClr val="bg1"/>
                </a:solidFill>
              </a:rPr>
              <a:t> </a:t>
            </a:r>
            <a:r>
              <a:rPr lang="en-US" sz="2000" dirty="0" err="1">
                <a:solidFill>
                  <a:schemeClr val="bg1"/>
                </a:solidFill>
              </a:rPr>
              <a:t>vragen</a:t>
            </a:r>
            <a:r>
              <a:rPr lang="en-US" sz="2000" dirty="0">
                <a:solidFill>
                  <a:schemeClr val="bg1"/>
                </a:solidFill>
              </a:rPr>
              <a:t> in </a:t>
            </a:r>
            <a:r>
              <a:rPr lang="en-US" sz="2000" dirty="0" err="1">
                <a:solidFill>
                  <a:schemeClr val="bg1"/>
                </a:solidFill>
              </a:rPr>
              <a:t>relatie</a:t>
            </a:r>
            <a:r>
              <a:rPr lang="en-US" sz="2000" dirty="0">
                <a:solidFill>
                  <a:schemeClr val="bg1"/>
                </a:solidFill>
              </a:rPr>
              <a:t> tot </a:t>
            </a:r>
            <a:r>
              <a:rPr lang="en-US" sz="2000" dirty="0" err="1">
                <a:solidFill>
                  <a:schemeClr val="bg1"/>
                </a:solidFill>
              </a:rPr>
              <a:t>deze</a:t>
            </a:r>
            <a:r>
              <a:rPr lang="en-US" sz="2000" dirty="0">
                <a:solidFill>
                  <a:schemeClr val="bg1"/>
                </a:solidFill>
              </a:rPr>
              <a:t> dataset </a:t>
            </a:r>
            <a:r>
              <a:rPr lang="en-US" sz="2000" dirty="0" err="1">
                <a:solidFill>
                  <a:schemeClr val="bg1"/>
                </a:solidFill>
              </a:rPr>
              <a:t>kunnen</a:t>
            </a:r>
            <a:r>
              <a:rPr lang="en-US" sz="2000" dirty="0">
                <a:solidFill>
                  <a:schemeClr val="bg1"/>
                </a:solidFill>
              </a:rPr>
              <a:t> we nu  </a:t>
            </a:r>
            <a:r>
              <a:rPr lang="en-US" sz="2000" dirty="0" err="1">
                <a:solidFill>
                  <a:schemeClr val="bg1"/>
                </a:solidFill>
              </a:rPr>
              <a:t>terugvinden</a:t>
            </a:r>
            <a:r>
              <a:rPr lang="en-US" sz="2000" dirty="0">
                <a:solidFill>
                  <a:schemeClr val="bg1"/>
                </a:solidFill>
              </a:rPr>
              <a:t> in de </a:t>
            </a:r>
            <a:r>
              <a:rPr lang="en-US" sz="2000" dirty="0" err="1">
                <a:solidFill>
                  <a:schemeClr val="bg1"/>
                </a:solidFill>
              </a:rPr>
              <a:t>laatste</a:t>
            </a:r>
            <a:r>
              <a:rPr lang="en-US" sz="2000" dirty="0">
                <a:solidFill>
                  <a:schemeClr val="bg1"/>
                </a:solidFill>
              </a:rPr>
              <a:t> slide. Maar </a:t>
            </a:r>
            <a:r>
              <a:rPr lang="en-US" sz="2000" dirty="0" err="1">
                <a:solidFill>
                  <a:schemeClr val="bg1"/>
                </a:solidFill>
              </a:rPr>
              <a:t>misschien</a:t>
            </a:r>
            <a:r>
              <a:rPr lang="en-US" sz="2000" dirty="0">
                <a:solidFill>
                  <a:schemeClr val="bg1"/>
                </a:solidFill>
              </a:rPr>
              <a:t> </a:t>
            </a:r>
            <a:r>
              <a:rPr lang="en-US" sz="2000" dirty="0" err="1">
                <a:solidFill>
                  <a:schemeClr val="bg1"/>
                </a:solidFill>
              </a:rPr>
              <a:t>denk</a:t>
            </a:r>
            <a:r>
              <a:rPr lang="en-US" sz="2000" dirty="0">
                <a:solidFill>
                  <a:schemeClr val="bg1"/>
                </a:solidFill>
              </a:rPr>
              <a:t> je </a:t>
            </a:r>
            <a:r>
              <a:rPr lang="en-US" sz="2000" dirty="0" err="1">
                <a:solidFill>
                  <a:schemeClr val="bg1"/>
                </a:solidFill>
              </a:rPr>
              <a:t>dat</a:t>
            </a:r>
            <a:r>
              <a:rPr lang="en-US" sz="2000" dirty="0">
                <a:solidFill>
                  <a:schemeClr val="bg1"/>
                </a:solidFill>
              </a:rPr>
              <a:t> het </a:t>
            </a:r>
            <a:r>
              <a:rPr lang="en-US" sz="2000" dirty="0" err="1">
                <a:solidFill>
                  <a:schemeClr val="bg1"/>
                </a:solidFill>
              </a:rPr>
              <a:t>wel</a:t>
            </a:r>
            <a:r>
              <a:rPr lang="en-US" sz="2000" dirty="0">
                <a:solidFill>
                  <a:schemeClr val="bg1"/>
                </a:solidFill>
              </a:rPr>
              <a:t> </a:t>
            </a:r>
            <a:r>
              <a:rPr lang="en-US" sz="2000" dirty="0" err="1">
                <a:solidFill>
                  <a:schemeClr val="bg1"/>
                </a:solidFill>
              </a:rPr>
              <a:t>interessant</a:t>
            </a:r>
            <a:r>
              <a:rPr lang="en-US" sz="2000" dirty="0">
                <a:solidFill>
                  <a:schemeClr val="bg1"/>
                </a:solidFill>
              </a:rPr>
              <a:t> </a:t>
            </a:r>
            <a:r>
              <a:rPr lang="en-US" sz="2000" dirty="0" err="1">
                <a:solidFill>
                  <a:schemeClr val="bg1"/>
                </a:solidFill>
              </a:rPr>
              <a:t>kan</a:t>
            </a:r>
            <a:r>
              <a:rPr lang="en-US" sz="2000" dirty="0">
                <a:solidFill>
                  <a:schemeClr val="bg1"/>
                </a:solidFill>
              </a:rPr>
              <a:t> </a:t>
            </a:r>
            <a:r>
              <a:rPr lang="en-US" sz="2000" dirty="0" err="1">
                <a:solidFill>
                  <a:schemeClr val="bg1"/>
                </a:solidFill>
              </a:rPr>
              <a:t>zijn</a:t>
            </a:r>
            <a:r>
              <a:rPr lang="en-US" sz="2000" dirty="0">
                <a:solidFill>
                  <a:schemeClr val="bg1"/>
                </a:solidFill>
              </a:rPr>
              <a:t> om </a:t>
            </a:r>
            <a:r>
              <a:rPr lang="en-US" sz="2000" dirty="0" err="1">
                <a:solidFill>
                  <a:schemeClr val="bg1"/>
                </a:solidFill>
              </a:rPr>
              <a:t>ook</a:t>
            </a:r>
            <a:r>
              <a:rPr lang="en-US" sz="2000" dirty="0">
                <a:solidFill>
                  <a:schemeClr val="bg1"/>
                </a:solidFill>
              </a:rPr>
              <a:t> </a:t>
            </a:r>
            <a:r>
              <a:rPr lang="en-US" sz="2000" dirty="0" err="1">
                <a:solidFill>
                  <a:schemeClr val="bg1"/>
                </a:solidFill>
              </a:rPr>
              <a:t>vanuit</a:t>
            </a:r>
            <a:r>
              <a:rPr lang="en-US" sz="2000" dirty="0">
                <a:solidFill>
                  <a:schemeClr val="bg1"/>
                </a:solidFill>
              </a:rPr>
              <a:t> </a:t>
            </a:r>
            <a:r>
              <a:rPr lang="en-US" sz="2000" dirty="0" err="1">
                <a:solidFill>
                  <a:schemeClr val="bg1"/>
                </a:solidFill>
              </a:rPr>
              <a:t>een</a:t>
            </a:r>
            <a:r>
              <a:rPr lang="en-US" sz="2000" dirty="0">
                <a:solidFill>
                  <a:schemeClr val="bg1"/>
                </a:solidFill>
              </a:rPr>
              <a:t> </a:t>
            </a:r>
            <a:r>
              <a:rPr lang="en-US" sz="2000" dirty="0" err="1">
                <a:solidFill>
                  <a:schemeClr val="bg1"/>
                </a:solidFill>
              </a:rPr>
              <a:t>ander</a:t>
            </a:r>
            <a:r>
              <a:rPr lang="en-US" sz="2000" dirty="0">
                <a:solidFill>
                  <a:schemeClr val="bg1"/>
                </a:solidFill>
              </a:rPr>
              <a:t> </a:t>
            </a:r>
            <a:r>
              <a:rPr lang="en-US" sz="2000" dirty="0" err="1">
                <a:solidFill>
                  <a:schemeClr val="bg1"/>
                </a:solidFill>
              </a:rPr>
              <a:t>perspectief</a:t>
            </a:r>
            <a:r>
              <a:rPr lang="en-US" sz="2000" dirty="0">
                <a:solidFill>
                  <a:schemeClr val="bg1"/>
                </a:solidFill>
              </a:rPr>
              <a:t> de </a:t>
            </a:r>
            <a:r>
              <a:rPr lang="en-US" sz="2000" dirty="0" err="1">
                <a:solidFill>
                  <a:schemeClr val="bg1"/>
                </a:solidFill>
              </a:rPr>
              <a:t>visie</a:t>
            </a:r>
            <a:r>
              <a:rPr lang="en-US" sz="2000" dirty="0">
                <a:solidFill>
                  <a:schemeClr val="bg1"/>
                </a:solidFill>
              </a:rPr>
              <a:t> van je </a:t>
            </a:r>
            <a:r>
              <a:rPr lang="en-US" sz="2000" dirty="0" err="1">
                <a:solidFill>
                  <a:schemeClr val="bg1"/>
                </a:solidFill>
              </a:rPr>
              <a:t>organisatie</a:t>
            </a:r>
            <a:r>
              <a:rPr lang="en-US" sz="2000" dirty="0">
                <a:solidFill>
                  <a:schemeClr val="bg1"/>
                </a:solidFill>
              </a:rPr>
              <a:t> op de VLOCA </a:t>
            </a:r>
            <a:r>
              <a:rPr lang="en-US" sz="2000" dirty="0" err="1">
                <a:solidFill>
                  <a:schemeClr val="bg1"/>
                </a:solidFill>
              </a:rPr>
              <a:t>mee</a:t>
            </a:r>
            <a:r>
              <a:rPr lang="en-US" sz="2000" dirty="0">
                <a:solidFill>
                  <a:schemeClr val="bg1"/>
                </a:solidFill>
              </a:rPr>
              <a:t> te </a:t>
            </a:r>
            <a:r>
              <a:rPr lang="en-US" sz="2000" dirty="0" err="1">
                <a:solidFill>
                  <a:schemeClr val="bg1"/>
                </a:solidFill>
              </a:rPr>
              <a:t>geven</a:t>
            </a:r>
            <a:r>
              <a:rPr lang="en-US" sz="2000" dirty="0">
                <a:solidFill>
                  <a:schemeClr val="bg1"/>
                </a:solidFill>
              </a:rPr>
              <a:t>. </a:t>
            </a:r>
            <a:r>
              <a:rPr lang="en-US" sz="2000" dirty="0" err="1">
                <a:solidFill>
                  <a:schemeClr val="bg1"/>
                </a:solidFill>
              </a:rPr>
              <a:t>Bijvoorbeeld</a:t>
            </a:r>
            <a:r>
              <a:rPr lang="en-US" sz="2000" dirty="0">
                <a:solidFill>
                  <a:schemeClr val="bg1"/>
                </a:solidFill>
              </a:rPr>
              <a:t> door de </a:t>
            </a:r>
            <a:r>
              <a:rPr lang="en-US" sz="2000" dirty="0" err="1">
                <a:solidFill>
                  <a:schemeClr val="bg1"/>
                </a:solidFill>
              </a:rPr>
              <a:t>oefening</a:t>
            </a:r>
            <a:r>
              <a:rPr lang="en-US" sz="2000" dirty="0">
                <a:solidFill>
                  <a:schemeClr val="bg1"/>
                </a:solidFill>
              </a:rPr>
              <a:t> </a:t>
            </a:r>
            <a:r>
              <a:rPr lang="en-US" sz="2000" dirty="0" err="1">
                <a:solidFill>
                  <a:schemeClr val="bg1"/>
                </a:solidFill>
              </a:rPr>
              <a:t>nog</a:t>
            </a:r>
            <a:r>
              <a:rPr lang="en-US" sz="2000" dirty="0">
                <a:solidFill>
                  <a:schemeClr val="bg1"/>
                </a:solidFill>
              </a:rPr>
              <a:t> </a:t>
            </a:r>
            <a:r>
              <a:rPr lang="en-US" sz="2000" dirty="0" err="1">
                <a:solidFill>
                  <a:schemeClr val="bg1"/>
                </a:solidFill>
              </a:rPr>
              <a:t>eens</a:t>
            </a:r>
            <a:r>
              <a:rPr lang="en-US" sz="2000" dirty="0">
                <a:solidFill>
                  <a:schemeClr val="bg1"/>
                </a:solidFill>
              </a:rPr>
              <a:t> over te </a:t>
            </a:r>
            <a:r>
              <a:rPr lang="en-US" sz="2000" dirty="0" err="1">
                <a:solidFill>
                  <a:schemeClr val="bg1"/>
                </a:solidFill>
              </a:rPr>
              <a:t>doen</a:t>
            </a:r>
            <a:r>
              <a:rPr lang="en-US" sz="2000" dirty="0">
                <a:solidFill>
                  <a:schemeClr val="bg1"/>
                </a:solidFill>
              </a:rPr>
              <a:t> </a:t>
            </a:r>
            <a:r>
              <a:rPr lang="en-US" sz="2000" dirty="0" err="1">
                <a:solidFill>
                  <a:schemeClr val="bg1"/>
                </a:solidFill>
              </a:rPr>
              <a:t>vanuit</a:t>
            </a:r>
            <a:r>
              <a:rPr lang="en-US" sz="2000" dirty="0">
                <a:solidFill>
                  <a:schemeClr val="bg1"/>
                </a:solidFill>
              </a:rPr>
              <a:t> </a:t>
            </a:r>
            <a:r>
              <a:rPr lang="en-US" sz="2000" dirty="0" err="1">
                <a:solidFill>
                  <a:schemeClr val="bg1"/>
                </a:solidFill>
              </a:rPr>
              <a:t>een</a:t>
            </a:r>
            <a:r>
              <a:rPr lang="en-US" sz="2000" dirty="0">
                <a:solidFill>
                  <a:schemeClr val="bg1"/>
                </a:solidFill>
              </a:rPr>
              <a:t> </a:t>
            </a:r>
            <a:r>
              <a:rPr lang="en-US" sz="2000" dirty="0" err="1">
                <a:solidFill>
                  <a:schemeClr val="bg1"/>
                </a:solidFill>
              </a:rPr>
              <a:t>andere</a:t>
            </a:r>
            <a:r>
              <a:rPr lang="en-US" sz="2000" dirty="0">
                <a:solidFill>
                  <a:schemeClr val="bg1"/>
                </a:solidFill>
              </a:rPr>
              <a:t> dataset. Of door </a:t>
            </a:r>
            <a:r>
              <a:rPr lang="en-US" sz="2000" dirty="0" err="1">
                <a:solidFill>
                  <a:schemeClr val="bg1"/>
                </a:solidFill>
              </a:rPr>
              <a:t>een</a:t>
            </a:r>
            <a:r>
              <a:rPr lang="en-US" sz="2000" dirty="0">
                <a:solidFill>
                  <a:schemeClr val="bg1"/>
                </a:solidFill>
              </a:rPr>
              <a:t> </a:t>
            </a:r>
            <a:r>
              <a:rPr lang="en-US" sz="2000" dirty="0" err="1">
                <a:solidFill>
                  <a:schemeClr val="bg1"/>
                </a:solidFill>
              </a:rPr>
              <a:t>andere</a:t>
            </a:r>
            <a:r>
              <a:rPr lang="en-US" sz="2000" dirty="0">
                <a:solidFill>
                  <a:schemeClr val="bg1"/>
                </a:solidFill>
              </a:rPr>
              <a:t> </a:t>
            </a:r>
            <a:r>
              <a:rPr lang="en-US" sz="2000" dirty="0" err="1">
                <a:solidFill>
                  <a:schemeClr val="bg1"/>
                </a:solidFill>
              </a:rPr>
              <a:t>doelstelling</a:t>
            </a:r>
            <a:r>
              <a:rPr lang="en-US" sz="2000" dirty="0">
                <a:solidFill>
                  <a:schemeClr val="bg1"/>
                </a:solidFill>
              </a:rPr>
              <a:t> te </a:t>
            </a:r>
            <a:r>
              <a:rPr lang="en-US" sz="2000" dirty="0" err="1">
                <a:solidFill>
                  <a:schemeClr val="bg1"/>
                </a:solidFill>
              </a:rPr>
              <a:t>kiezen</a:t>
            </a:r>
            <a:r>
              <a:rPr lang="en-US" sz="2000" dirty="0">
                <a:solidFill>
                  <a:schemeClr val="bg1"/>
                </a:solidFill>
              </a:rPr>
              <a:t> in </a:t>
            </a:r>
            <a:r>
              <a:rPr lang="en-US" sz="2000" i="1" dirty="0">
                <a:solidFill>
                  <a:schemeClr val="bg1"/>
                </a:solidFill>
              </a:rPr>
              <a:t>slide 6</a:t>
            </a:r>
            <a:r>
              <a:rPr lang="en-US" sz="2000" dirty="0">
                <a:solidFill>
                  <a:schemeClr val="bg1"/>
                </a:solidFill>
              </a:rPr>
              <a:t>. </a:t>
            </a:r>
            <a:r>
              <a:rPr lang="en-US" sz="2000" dirty="0" err="1">
                <a:solidFill>
                  <a:schemeClr val="bg1"/>
                </a:solidFill>
              </a:rPr>
              <a:t>Moest</a:t>
            </a:r>
            <a:r>
              <a:rPr lang="en-US" sz="2000" dirty="0">
                <a:solidFill>
                  <a:schemeClr val="bg1"/>
                </a:solidFill>
              </a:rPr>
              <a:t> </a:t>
            </a:r>
            <a:r>
              <a:rPr lang="en-US" sz="2000" dirty="0" err="1">
                <a:solidFill>
                  <a:schemeClr val="bg1"/>
                </a:solidFill>
              </a:rPr>
              <a:t>dit</a:t>
            </a:r>
            <a:r>
              <a:rPr lang="en-US" sz="2000" dirty="0">
                <a:solidFill>
                  <a:schemeClr val="bg1"/>
                </a:solidFill>
              </a:rPr>
              <a:t> het </a:t>
            </a:r>
            <a:r>
              <a:rPr lang="en-US" sz="2000" dirty="0" err="1">
                <a:solidFill>
                  <a:schemeClr val="bg1"/>
                </a:solidFill>
              </a:rPr>
              <a:t>geval</a:t>
            </a:r>
            <a:r>
              <a:rPr lang="en-US" sz="2000" dirty="0">
                <a:solidFill>
                  <a:schemeClr val="bg1"/>
                </a:solidFill>
              </a:rPr>
              <a:t> </a:t>
            </a:r>
            <a:r>
              <a:rPr lang="en-US" sz="2000" dirty="0" err="1">
                <a:solidFill>
                  <a:schemeClr val="bg1"/>
                </a:solidFill>
              </a:rPr>
              <a:t>zijn</a:t>
            </a:r>
            <a:r>
              <a:rPr lang="en-US" sz="2000" dirty="0">
                <a:solidFill>
                  <a:schemeClr val="bg1"/>
                </a:solidFill>
              </a:rPr>
              <a:t>, dan </a:t>
            </a:r>
            <a:r>
              <a:rPr lang="en-US" sz="2000" dirty="0" err="1">
                <a:solidFill>
                  <a:schemeClr val="bg1"/>
                </a:solidFill>
              </a:rPr>
              <a:t>kan</a:t>
            </a:r>
            <a:r>
              <a:rPr lang="en-US" sz="2000" dirty="0">
                <a:solidFill>
                  <a:schemeClr val="bg1"/>
                </a:solidFill>
              </a:rPr>
              <a:t> je op de </a:t>
            </a:r>
            <a:r>
              <a:rPr lang="en-US" sz="2000" dirty="0" err="1">
                <a:solidFill>
                  <a:schemeClr val="bg1"/>
                </a:solidFill>
              </a:rPr>
              <a:t>voorlaatste</a:t>
            </a:r>
            <a:r>
              <a:rPr lang="en-US" sz="2000" dirty="0">
                <a:solidFill>
                  <a:schemeClr val="bg1"/>
                </a:solidFill>
              </a:rPr>
              <a:t> slide </a:t>
            </a:r>
            <a:r>
              <a:rPr lang="en-US" sz="2000" dirty="0" err="1">
                <a:solidFill>
                  <a:schemeClr val="bg1"/>
                </a:solidFill>
              </a:rPr>
              <a:t>nog</a:t>
            </a:r>
            <a:r>
              <a:rPr lang="en-US" sz="2000" dirty="0">
                <a:solidFill>
                  <a:schemeClr val="bg1"/>
                </a:solidFill>
              </a:rPr>
              <a:t> </a:t>
            </a:r>
            <a:r>
              <a:rPr lang="en-US" sz="2000" dirty="0" err="1">
                <a:solidFill>
                  <a:schemeClr val="bg1"/>
                </a:solidFill>
              </a:rPr>
              <a:t>een</a:t>
            </a:r>
            <a:r>
              <a:rPr lang="en-US" sz="2000" dirty="0">
                <a:solidFill>
                  <a:schemeClr val="bg1"/>
                </a:solidFill>
              </a:rPr>
              <a:t> </a:t>
            </a:r>
            <a:r>
              <a:rPr lang="en-US" sz="2000" dirty="0" err="1">
                <a:solidFill>
                  <a:schemeClr val="bg1"/>
                </a:solidFill>
              </a:rPr>
              <a:t>blanco</a:t>
            </a:r>
            <a:r>
              <a:rPr lang="en-US" sz="2000" dirty="0">
                <a:solidFill>
                  <a:schemeClr val="bg1"/>
                </a:solidFill>
              </a:rPr>
              <a:t> template </a:t>
            </a:r>
            <a:r>
              <a:rPr lang="en-US" sz="2000" dirty="0" err="1">
                <a:solidFill>
                  <a:schemeClr val="bg1"/>
                </a:solidFill>
              </a:rPr>
              <a:t>vinden</a:t>
            </a:r>
            <a:r>
              <a:rPr lang="en-US" sz="2000" dirty="0">
                <a:solidFill>
                  <a:schemeClr val="bg1"/>
                </a:solidFill>
              </a:rPr>
              <a:t>. </a:t>
            </a:r>
            <a:r>
              <a:rPr lang="en-US" sz="2000" dirty="0" err="1">
                <a:solidFill>
                  <a:schemeClr val="bg1"/>
                </a:solidFill>
              </a:rPr>
              <a:t>Vul</a:t>
            </a:r>
            <a:r>
              <a:rPr lang="en-US" sz="2000" dirty="0">
                <a:solidFill>
                  <a:schemeClr val="bg1"/>
                </a:solidFill>
              </a:rPr>
              <a:t> </a:t>
            </a:r>
            <a:r>
              <a:rPr lang="en-US" sz="2000" dirty="0" err="1">
                <a:solidFill>
                  <a:schemeClr val="bg1"/>
                </a:solidFill>
              </a:rPr>
              <a:t>gerust</a:t>
            </a:r>
            <a:r>
              <a:rPr lang="en-US" sz="2000" dirty="0">
                <a:solidFill>
                  <a:schemeClr val="bg1"/>
                </a:solidFill>
              </a:rPr>
              <a:t> </a:t>
            </a:r>
            <a:r>
              <a:rPr lang="en-US" sz="2000" dirty="0" err="1">
                <a:solidFill>
                  <a:schemeClr val="bg1"/>
                </a:solidFill>
              </a:rPr>
              <a:t>ook</a:t>
            </a:r>
            <a:r>
              <a:rPr lang="en-US" sz="2000" dirty="0">
                <a:solidFill>
                  <a:schemeClr val="bg1"/>
                </a:solidFill>
              </a:rPr>
              <a:t> </a:t>
            </a:r>
            <a:r>
              <a:rPr lang="en-US" sz="2000" dirty="0" err="1">
                <a:solidFill>
                  <a:schemeClr val="bg1"/>
                </a:solidFill>
              </a:rPr>
              <a:t>deze</a:t>
            </a:r>
            <a:r>
              <a:rPr lang="en-US" sz="2000" dirty="0">
                <a:solidFill>
                  <a:schemeClr val="bg1"/>
                </a:solidFill>
              </a:rPr>
              <a:t> in! </a:t>
            </a:r>
            <a:r>
              <a:rPr lang="en-US" sz="2000" dirty="0" err="1">
                <a:solidFill>
                  <a:schemeClr val="bg1"/>
                </a:solidFill>
              </a:rPr>
              <a:t>En</a:t>
            </a:r>
            <a:r>
              <a:rPr lang="en-US" sz="2000" dirty="0">
                <a:solidFill>
                  <a:schemeClr val="bg1"/>
                </a:solidFill>
              </a:rPr>
              <a:t> </a:t>
            </a:r>
            <a:r>
              <a:rPr lang="en-US" sz="2000" dirty="0" err="1">
                <a:solidFill>
                  <a:schemeClr val="bg1"/>
                </a:solidFill>
              </a:rPr>
              <a:t>als</a:t>
            </a:r>
            <a:r>
              <a:rPr lang="en-US" sz="2000" dirty="0">
                <a:solidFill>
                  <a:schemeClr val="bg1"/>
                </a:solidFill>
              </a:rPr>
              <a:t> je </a:t>
            </a:r>
            <a:r>
              <a:rPr lang="en-US" sz="2000" dirty="0" err="1">
                <a:solidFill>
                  <a:schemeClr val="bg1"/>
                </a:solidFill>
              </a:rPr>
              <a:t>nog</a:t>
            </a:r>
            <a:r>
              <a:rPr lang="en-US" sz="2000" dirty="0">
                <a:solidFill>
                  <a:schemeClr val="bg1"/>
                </a:solidFill>
              </a:rPr>
              <a:t> </a:t>
            </a:r>
            <a:r>
              <a:rPr lang="en-US" sz="2000" dirty="0" err="1">
                <a:solidFill>
                  <a:schemeClr val="bg1"/>
                </a:solidFill>
              </a:rPr>
              <a:t>meer</a:t>
            </a:r>
            <a:r>
              <a:rPr lang="en-US" sz="2000" dirty="0">
                <a:solidFill>
                  <a:schemeClr val="bg1"/>
                </a:solidFill>
              </a:rPr>
              <a:t> </a:t>
            </a:r>
            <a:r>
              <a:rPr lang="en-US" sz="2000" dirty="0" err="1">
                <a:solidFill>
                  <a:schemeClr val="bg1"/>
                </a:solidFill>
              </a:rPr>
              <a:t>wil</a:t>
            </a:r>
            <a:r>
              <a:rPr lang="en-US" sz="2000" dirty="0">
                <a:solidFill>
                  <a:schemeClr val="bg1"/>
                </a:solidFill>
              </a:rPr>
              <a:t>, </a:t>
            </a:r>
            <a:r>
              <a:rPr lang="en-US" sz="2000" dirty="0" err="1">
                <a:solidFill>
                  <a:schemeClr val="bg1"/>
                </a:solidFill>
              </a:rPr>
              <a:t>kopieer</a:t>
            </a:r>
            <a:r>
              <a:rPr lang="en-US" sz="2000" dirty="0">
                <a:solidFill>
                  <a:schemeClr val="bg1"/>
                </a:solidFill>
              </a:rPr>
              <a:t> dan </a:t>
            </a:r>
            <a:r>
              <a:rPr lang="en-US" sz="2000" dirty="0" err="1">
                <a:solidFill>
                  <a:schemeClr val="bg1"/>
                </a:solidFill>
              </a:rPr>
              <a:t>gerust</a:t>
            </a:r>
            <a:r>
              <a:rPr lang="en-US" sz="2000" dirty="0">
                <a:solidFill>
                  <a:schemeClr val="bg1"/>
                </a:solidFill>
              </a:rPr>
              <a:t> </a:t>
            </a:r>
            <a:r>
              <a:rPr lang="en-US" sz="2000" dirty="0" err="1">
                <a:solidFill>
                  <a:schemeClr val="bg1"/>
                </a:solidFill>
              </a:rPr>
              <a:t>deze</a:t>
            </a:r>
            <a:r>
              <a:rPr lang="en-US" sz="2000" dirty="0">
                <a:solidFill>
                  <a:schemeClr val="bg1"/>
                </a:solidFill>
              </a:rPr>
              <a:t> template </a:t>
            </a:r>
            <a:r>
              <a:rPr lang="en-US" sz="2000" dirty="0" err="1">
                <a:solidFill>
                  <a:schemeClr val="bg1"/>
                </a:solidFill>
              </a:rPr>
              <a:t>nog</a:t>
            </a:r>
            <a:r>
              <a:rPr lang="en-US" sz="2000" dirty="0">
                <a:solidFill>
                  <a:schemeClr val="bg1"/>
                </a:solidFill>
              </a:rPr>
              <a:t> </a:t>
            </a:r>
            <a:r>
              <a:rPr lang="en-US" sz="2000" dirty="0" err="1">
                <a:solidFill>
                  <a:schemeClr val="bg1"/>
                </a:solidFill>
              </a:rPr>
              <a:t>een</a:t>
            </a:r>
            <a:r>
              <a:rPr lang="en-US" sz="2000" dirty="0">
                <a:solidFill>
                  <a:schemeClr val="bg1"/>
                </a:solidFill>
              </a:rPr>
              <a:t> </a:t>
            </a:r>
            <a:r>
              <a:rPr lang="en-US" sz="2000" dirty="0" err="1">
                <a:solidFill>
                  <a:schemeClr val="bg1"/>
                </a:solidFill>
              </a:rPr>
              <a:t>aantal</a:t>
            </a:r>
            <a:r>
              <a:rPr lang="en-US" sz="2000" dirty="0">
                <a:solidFill>
                  <a:schemeClr val="bg1"/>
                </a:solidFill>
              </a:rPr>
              <a:t> </a:t>
            </a:r>
            <a:r>
              <a:rPr lang="en-US" sz="2000" dirty="0" err="1">
                <a:solidFill>
                  <a:schemeClr val="bg1"/>
                </a:solidFill>
              </a:rPr>
              <a:t>keren</a:t>
            </a:r>
            <a:r>
              <a:rPr lang="en-US" sz="2000" dirty="0">
                <a:solidFill>
                  <a:schemeClr val="bg1"/>
                </a:solidFill>
              </a:rPr>
              <a:t>.  </a:t>
            </a:r>
          </a:p>
          <a:p>
            <a:endParaRPr lang="en-US" sz="2000" dirty="0">
              <a:solidFill>
                <a:schemeClr val="bg1"/>
              </a:solidFill>
            </a:endParaRPr>
          </a:p>
          <a:p>
            <a:endParaRPr lang="en-US" sz="2000" dirty="0">
              <a:solidFill>
                <a:schemeClr val="bg1"/>
              </a:solidFill>
            </a:endParaRPr>
          </a:p>
          <a:p>
            <a:r>
              <a:rPr lang="en-US" sz="2000" dirty="0">
                <a:solidFill>
                  <a:schemeClr val="bg1"/>
                </a:solidFill>
              </a:rPr>
              <a:t> </a:t>
            </a:r>
          </a:p>
        </p:txBody>
      </p:sp>
    </p:spTree>
    <p:extLst>
      <p:ext uri="{BB962C8B-B14F-4D97-AF65-F5344CB8AC3E}">
        <p14:creationId xmlns:p14="http://schemas.microsoft.com/office/powerpoint/2010/main" val="248856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FF8CCC-5C4D-4889-BC00-1AB8CCF90653}"/>
              </a:ext>
            </a:extLst>
          </p:cNvPr>
          <p:cNvSpPr txBox="1"/>
          <p:nvPr/>
        </p:nvSpPr>
        <p:spPr>
          <a:xfrm>
            <a:off x="5762405" y="63230"/>
            <a:ext cx="6429595" cy="369332"/>
          </a:xfrm>
          <a:prstGeom prst="rect">
            <a:avLst/>
          </a:prstGeom>
          <a:noFill/>
        </p:spPr>
        <p:txBody>
          <a:bodyPr wrap="square" rtlCol="0">
            <a:spAutoFit/>
          </a:bodyPr>
          <a:lstStyle/>
          <a:p>
            <a:pPr algn="ctr"/>
            <a:r>
              <a:rPr lang="en-GB" b="1" dirty="0"/>
              <a:t>BEKNOPTE UITLEG IN MENSENTAAL</a:t>
            </a:r>
            <a:endParaRPr lang="LID4096" b="1" dirty="0"/>
          </a:p>
        </p:txBody>
      </p:sp>
      <p:sp>
        <p:nvSpPr>
          <p:cNvPr id="6" name="Rectangle 5">
            <a:extLst>
              <a:ext uri="{FF2B5EF4-FFF2-40B4-BE49-F238E27FC236}">
                <a16:creationId xmlns:a16="http://schemas.microsoft.com/office/drawing/2014/main" id="{94846095-ED9D-4DBE-8DBB-57920B463D0B}"/>
              </a:ext>
            </a:extLst>
          </p:cNvPr>
          <p:cNvSpPr/>
          <p:nvPr/>
        </p:nvSpPr>
        <p:spPr>
          <a:xfrm>
            <a:off x="0" y="442734"/>
            <a:ext cx="12192000" cy="739197"/>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4" name="TextBox 13">
            <a:extLst>
              <a:ext uri="{FF2B5EF4-FFF2-40B4-BE49-F238E27FC236}">
                <a16:creationId xmlns:a16="http://schemas.microsoft.com/office/drawing/2014/main" id="{1A5CD110-F5E0-4BF5-A950-5862095D0A8C}"/>
              </a:ext>
            </a:extLst>
          </p:cNvPr>
          <p:cNvSpPr txBox="1"/>
          <p:nvPr/>
        </p:nvSpPr>
        <p:spPr>
          <a:xfrm>
            <a:off x="7184098" y="649577"/>
            <a:ext cx="4790157" cy="307777"/>
          </a:xfrm>
          <a:prstGeom prst="rect">
            <a:avLst/>
          </a:prstGeom>
          <a:noFill/>
          <a:ln>
            <a:noFill/>
          </a:ln>
        </p:spPr>
        <p:txBody>
          <a:bodyPr wrap="square" rtlCol="0">
            <a:spAutoFit/>
          </a:bodyPr>
          <a:lstStyle/>
          <a:p>
            <a:r>
              <a:rPr lang="en-GB" sz="1400" i="1" dirty="0"/>
              <a:t>“</a:t>
            </a:r>
            <a:r>
              <a:rPr lang="en-GB" sz="1400" i="1" dirty="0" err="1"/>
              <a:t>Ik</a:t>
            </a:r>
            <a:r>
              <a:rPr lang="en-GB" sz="1400" i="1" dirty="0"/>
              <a:t> </a:t>
            </a:r>
            <a:r>
              <a:rPr lang="en-GB" sz="1400" i="1" dirty="0" err="1"/>
              <a:t>heb</a:t>
            </a:r>
            <a:r>
              <a:rPr lang="en-GB" sz="1400" i="1" dirty="0"/>
              <a:t> streaming data.”</a:t>
            </a:r>
            <a:endParaRPr lang="LID4096" sz="1400" i="1" dirty="0"/>
          </a:p>
        </p:txBody>
      </p:sp>
      <p:sp>
        <p:nvSpPr>
          <p:cNvPr id="24" name="Rectangle: Rounded Corners 23">
            <a:extLst>
              <a:ext uri="{FF2B5EF4-FFF2-40B4-BE49-F238E27FC236}">
                <a16:creationId xmlns:a16="http://schemas.microsoft.com/office/drawing/2014/main" id="{8260894C-51E0-4D54-A3FD-766787DF8997}"/>
              </a:ext>
            </a:extLst>
          </p:cNvPr>
          <p:cNvSpPr/>
          <p:nvPr/>
        </p:nvSpPr>
        <p:spPr>
          <a:xfrm>
            <a:off x="179865" y="520878"/>
            <a:ext cx="1704788"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Streaming data</a:t>
            </a:r>
          </a:p>
        </p:txBody>
      </p:sp>
      <p:sp>
        <p:nvSpPr>
          <p:cNvPr id="25" name="Rectangle 24">
            <a:extLst>
              <a:ext uri="{FF2B5EF4-FFF2-40B4-BE49-F238E27FC236}">
                <a16:creationId xmlns:a16="http://schemas.microsoft.com/office/drawing/2014/main" id="{B73F1735-1C92-4B21-A07A-8ECA6FE94084}"/>
              </a:ext>
            </a:extLst>
          </p:cNvPr>
          <p:cNvSpPr/>
          <p:nvPr/>
        </p:nvSpPr>
        <p:spPr>
          <a:xfrm>
            <a:off x="0" y="1152167"/>
            <a:ext cx="12192000" cy="7391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7" name="TextBox 6">
            <a:extLst>
              <a:ext uri="{FF2B5EF4-FFF2-40B4-BE49-F238E27FC236}">
                <a16:creationId xmlns:a16="http://schemas.microsoft.com/office/drawing/2014/main" id="{E6EB0B77-1894-476B-A36E-A197EB2BDF9C}"/>
              </a:ext>
            </a:extLst>
          </p:cNvPr>
          <p:cNvSpPr txBox="1"/>
          <p:nvPr/>
        </p:nvSpPr>
        <p:spPr>
          <a:xfrm>
            <a:off x="7184098" y="1224937"/>
            <a:ext cx="4828036" cy="523220"/>
          </a:xfrm>
          <a:prstGeom prst="rect">
            <a:avLst/>
          </a:prstGeom>
          <a:noFill/>
          <a:ln>
            <a:noFill/>
          </a:ln>
        </p:spPr>
        <p:txBody>
          <a:bodyPr wrap="square" rtlCol="0">
            <a:spAutoFit/>
          </a:bodyPr>
          <a:lstStyle/>
          <a:p>
            <a:r>
              <a:rPr lang="nl-BE" sz="1400" i="1" dirty="0"/>
              <a:t>“Ik beschik over data en wil deze naar de buitenwereld ontsluiten.”</a:t>
            </a:r>
          </a:p>
        </p:txBody>
      </p:sp>
      <p:sp>
        <p:nvSpPr>
          <p:cNvPr id="26" name="Rectangle: Rounded Corners 25">
            <a:extLst>
              <a:ext uri="{FF2B5EF4-FFF2-40B4-BE49-F238E27FC236}">
                <a16:creationId xmlns:a16="http://schemas.microsoft.com/office/drawing/2014/main" id="{A4F89B0E-CB2A-434E-9242-E6285B4CBCDE}"/>
              </a:ext>
            </a:extLst>
          </p:cNvPr>
          <p:cNvSpPr/>
          <p:nvPr/>
        </p:nvSpPr>
        <p:spPr>
          <a:xfrm>
            <a:off x="179865" y="1224937"/>
            <a:ext cx="187622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Ik</a:t>
            </a:r>
            <a:r>
              <a:rPr lang="en-US" b="1" dirty="0">
                <a:solidFill>
                  <a:schemeClr val="tx2"/>
                </a:solidFill>
              </a:rPr>
              <a:t> </a:t>
            </a:r>
            <a:r>
              <a:rPr lang="en-US" b="1" dirty="0" err="1">
                <a:solidFill>
                  <a:schemeClr val="tx2"/>
                </a:solidFill>
              </a:rPr>
              <a:t>wil</a:t>
            </a:r>
            <a:r>
              <a:rPr lang="en-US" b="1" dirty="0">
                <a:solidFill>
                  <a:schemeClr val="tx2"/>
                </a:solidFill>
              </a:rPr>
              <a:t> data </a:t>
            </a:r>
            <a:r>
              <a:rPr lang="en-US" b="1" dirty="0" err="1">
                <a:solidFill>
                  <a:schemeClr val="tx2"/>
                </a:solidFill>
              </a:rPr>
              <a:t>delen</a:t>
            </a:r>
            <a:endParaRPr lang="en-US" b="1" dirty="0">
              <a:solidFill>
                <a:schemeClr val="tx2"/>
              </a:solidFill>
            </a:endParaRPr>
          </a:p>
        </p:txBody>
      </p:sp>
      <p:sp>
        <p:nvSpPr>
          <p:cNvPr id="27" name="Rectangle 26">
            <a:extLst>
              <a:ext uri="{FF2B5EF4-FFF2-40B4-BE49-F238E27FC236}">
                <a16:creationId xmlns:a16="http://schemas.microsoft.com/office/drawing/2014/main" id="{32F1DF1C-5DD7-400A-9A93-4CEBE8AB9551}"/>
              </a:ext>
            </a:extLst>
          </p:cNvPr>
          <p:cNvSpPr/>
          <p:nvPr/>
        </p:nvSpPr>
        <p:spPr>
          <a:xfrm>
            <a:off x="-1" y="1889693"/>
            <a:ext cx="12192000" cy="7391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Rectangle: Rounded Corners 27">
            <a:extLst>
              <a:ext uri="{FF2B5EF4-FFF2-40B4-BE49-F238E27FC236}">
                <a16:creationId xmlns:a16="http://schemas.microsoft.com/office/drawing/2014/main" id="{9C180D6A-86AE-4AC6-8D78-C95640BBA37C}"/>
              </a:ext>
            </a:extLst>
          </p:cNvPr>
          <p:cNvSpPr/>
          <p:nvPr/>
        </p:nvSpPr>
        <p:spPr>
          <a:xfrm>
            <a:off x="179865" y="1978786"/>
            <a:ext cx="6421966"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GECOMPRIMEERD FORMAAT (.hdf5, .</a:t>
            </a:r>
            <a:r>
              <a:rPr lang="en-US" b="1" dirty="0" err="1">
                <a:solidFill>
                  <a:schemeClr val="tx2"/>
                </a:solidFill>
              </a:rPr>
              <a:t>pkl</a:t>
            </a:r>
            <a:r>
              <a:rPr lang="en-US" b="1" dirty="0">
                <a:solidFill>
                  <a:schemeClr val="tx2"/>
                </a:solidFill>
              </a:rPr>
              <a:t>, binary format, .zip, …)</a:t>
            </a:r>
          </a:p>
        </p:txBody>
      </p:sp>
      <p:sp>
        <p:nvSpPr>
          <p:cNvPr id="29" name="TextBox 28">
            <a:extLst>
              <a:ext uri="{FF2B5EF4-FFF2-40B4-BE49-F238E27FC236}">
                <a16:creationId xmlns:a16="http://schemas.microsoft.com/office/drawing/2014/main" id="{FE9CDC61-1BC9-4937-958A-D2522CF2AE07}"/>
              </a:ext>
            </a:extLst>
          </p:cNvPr>
          <p:cNvSpPr txBox="1"/>
          <p:nvPr/>
        </p:nvSpPr>
        <p:spPr>
          <a:xfrm>
            <a:off x="7165158" y="1928858"/>
            <a:ext cx="4828036" cy="600164"/>
          </a:xfrm>
          <a:prstGeom prst="rect">
            <a:avLst/>
          </a:prstGeom>
          <a:noFill/>
          <a:ln>
            <a:noFill/>
          </a:ln>
        </p:spPr>
        <p:txBody>
          <a:bodyPr wrap="square" rtlCol="0">
            <a:spAutoFit/>
          </a:bodyPr>
          <a:lstStyle/>
          <a:p>
            <a:r>
              <a:rPr lang="nl-BE" sz="1100" i="1" dirty="0"/>
              <a:t>“Ik beschik over de data in een gecomprimeerd formaat. Wij krijgen de data zo binnen van het bedrijf dat de sensoren plaatst.  We zullen allicht een vertaaltool nodig hebben van onze gecomprimeerde data naar JSON-LD”</a:t>
            </a:r>
          </a:p>
        </p:txBody>
      </p:sp>
      <p:sp>
        <p:nvSpPr>
          <p:cNvPr id="30" name="Rectangle 29">
            <a:extLst>
              <a:ext uri="{FF2B5EF4-FFF2-40B4-BE49-F238E27FC236}">
                <a16:creationId xmlns:a16="http://schemas.microsoft.com/office/drawing/2014/main" id="{CCA1A91F-D5AE-4FDC-946F-4E625EBC141F}"/>
              </a:ext>
            </a:extLst>
          </p:cNvPr>
          <p:cNvSpPr/>
          <p:nvPr/>
        </p:nvSpPr>
        <p:spPr>
          <a:xfrm>
            <a:off x="0" y="3342676"/>
            <a:ext cx="12192000" cy="73919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0" name="Rectangle: Rounded Corners 19">
            <a:extLst>
              <a:ext uri="{FF2B5EF4-FFF2-40B4-BE49-F238E27FC236}">
                <a16:creationId xmlns:a16="http://schemas.microsoft.com/office/drawing/2014/main" id="{098D4845-04BC-4093-9F9A-3CD74F362497}"/>
              </a:ext>
            </a:extLst>
          </p:cNvPr>
          <p:cNvSpPr/>
          <p:nvPr/>
        </p:nvSpPr>
        <p:spPr>
          <a:xfrm>
            <a:off x="179865" y="3409708"/>
            <a:ext cx="1586365"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Context broker</a:t>
            </a:r>
          </a:p>
        </p:txBody>
      </p:sp>
      <p:sp>
        <p:nvSpPr>
          <p:cNvPr id="31" name="TextBox 30">
            <a:extLst>
              <a:ext uri="{FF2B5EF4-FFF2-40B4-BE49-F238E27FC236}">
                <a16:creationId xmlns:a16="http://schemas.microsoft.com/office/drawing/2014/main" id="{0420F215-C42B-4B2A-8980-498047536353}"/>
              </a:ext>
            </a:extLst>
          </p:cNvPr>
          <p:cNvSpPr txBox="1"/>
          <p:nvPr/>
        </p:nvSpPr>
        <p:spPr>
          <a:xfrm>
            <a:off x="7125474" y="3329571"/>
            <a:ext cx="4925693" cy="738664"/>
          </a:xfrm>
          <a:prstGeom prst="rect">
            <a:avLst/>
          </a:prstGeom>
          <a:noFill/>
          <a:ln>
            <a:noFill/>
          </a:ln>
        </p:spPr>
        <p:txBody>
          <a:bodyPr wrap="square" rtlCol="0">
            <a:spAutoFit/>
          </a:bodyPr>
          <a:lstStyle/>
          <a:p>
            <a:r>
              <a:rPr lang="en-GB" sz="1400" i="1" dirty="0"/>
              <a:t>“</a:t>
            </a:r>
            <a:r>
              <a:rPr lang="en-GB" sz="1400" i="1" dirty="0" err="1"/>
              <a:t>Voor</a:t>
            </a:r>
            <a:r>
              <a:rPr lang="en-GB" sz="1400" i="1" dirty="0"/>
              <a:t> de streaming data </a:t>
            </a:r>
            <a:r>
              <a:rPr lang="en-GB" sz="1400" i="1" dirty="0" err="1"/>
              <a:t>willen</a:t>
            </a:r>
            <a:r>
              <a:rPr lang="en-GB" sz="1400" i="1" dirty="0"/>
              <a:t> we </a:t>
            </a:r>
            <a:r>
              <a:rPr lang="en-GB" sz="1400" i="1" dirty="0" err="1"/>
              <a:t>onze</a:t>
            </a:r>
            <a:r>
              <a:rPr lang="en-GB" sz="1400" i="1" dirty="0"/>
              <a:t> data </a:t>
            </a:r>
            <a:r>
              <a:rPr lang="en-GB" sz="1400" i="1" dirty="0" err="1"/>
              <a:t>naar</a:t>
            </a:r>
            <a:r>
              <a:rPr lang="en-GB" sz="1400" i="1" dirty="0"/>
              <a:t> </a:t>
            </a:r>
            <a:r>
              <a:rPr lang="en-GB" sz="1400" i="1" dirty="0" err="1"/>
              <a:t>een</a:t>
            </a:r>
            <a:r>
              <a:rPr lang="en-GB" sz="1400" i="1" dirty="0"/>
              <a:t> context broker </a:t>
            </a:r>
            <a:r>
              <a:rPr lang="en-GB" sz="1400" i="1" dirty="0" err="1"/>
              <a:t>doorduwen</a:t>
            </a:r>
            <a:r>
              <a:rPr lang="en-GB" sz="1400" i="1" dirty="0"/>
              <a:t>. We </a:t>
            </a:r>
            <a:r>
              <a:rPr lang="en-GB" sz="1400" i="1" dirty="0" err="1"/>
              <a:t>dachten</a:t>
            </a:r>
            <a:r>
              <a:rPr lang="en-GB" sz="1400" i="1" dirty="0"/>
              <a:t> </a:t>
            </a:r>
            <a:r>
              <a:rPr lang="en-GB" sz="1400" i="1" dirty="0" err="1"/>
              <a:t>eraan</a:t>
            </a:r>
            <a:r>
              <a:rPr lang="en-GB" sz="1400" i="1" dirty="0"/>
              <a:t> </a:t>
            </a:r>
            <a:r>
              <a:rPr lang="en-GB" sz="1400" i="1" dirty="0" err="1"/>
              <a:t>een</a:t>
            </a:r>
            <a:r>
              <a:rPr lang="en-GB" sz="1400" i="1" dirty="0"/>
              <a:t> FIWARE model </a:t>
            </a:r>
            <a:r>
              <a:rPr lang="en-GB" sz="1400" i="1" dirty="0" err="1"/>
              <a:t>te</a:t>
            </a:r>
            <a:r>
              <a:rPr lang="en-GB" sz="1400" i="1" dirty="0"/>
              <a:t> </a:t>
            </a:r>
            <a:r>
              <a:rPr lang="en-GB" sz="1400" i="1" dirty="0" err="1"/>
              <a:t>gebruiken</a:t>
            </a:r>
            <a:r>
              <a:rPr lang="en-GB" sz="1400" i="1" dirty="0"/>
              <a:t>”</a:t>
            </a:r>
            <a:endParaRPr lang="LID4096" sz="1400" i="1" dirty="0"/>
          </a:p>
        </p:txBody>
      </p:sp>
      <p:sp>
        <p:nvSpPr>
          <p:cNvPr id="32" name="Rectangle 31">
            <a:extLst>
              <a:ext uri="{FF2B5EF4-FFF2-40B4-BE49-F238E27FC236}">
                <a16:creationId xmlns:a16="http://schemas.microsoft.com/office/drawing/2014/main" id="{F0E8DBED-6DF1-4D37-9AA2-D57F02AB2FDE}"/>
              </a:ext>
            </a:extLst>
          </p:cNvPr>
          <p:cNvSpPr/>
          <p:nvPr/>
        </p:nvSpPr>
        <p:spPr>
          <a:xfrm>
            <a:off x="-2" y="2621276"/>
            <a:ext cx="12192000" cy="739197"/>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1" name="Rectangle: Rounded Corners 10">
            <a:extLst>
              <a:ext uri="{FF2B5EF4-FFF2-40B4-BE49-F238E27FC236}">
                <a16:creationId xmlns:a16="http://schemas.microsoft.com/office/drawing/2014/main" id="{5519B7D3-14E2-4C01-AF9E-CE8E0667CD35}"/>
              </a:ext>
            </a:extLst>
          </p:cNvPr>
          <p:cNvSpPr/>
          <p:nvPr/>
        </p:nvSpPr>
        <p:spPr>
          <a:xfrm>
            <a:off x="179865" y="2708698"/>
            <a:ext cx="1586365"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JSON-LD</a:t>
            </a:r>
          </a:p>
        </p:txBody>
      </p:sp>
      <p:sp>
        <p:nvSpPr>
          <p:cNvPr id="9" name="TextBox 8">
            <a:extLst>
              <a:ext uri="{FF2B5EF4-FFF2-40B4-BE49-F238E27FC236}">
                <a16:creationId xmlns:a16="http://schemas.microsoft.com/office/drawing/2014/main" id="{43169418-7C6B-4B88-A20A-D5ADD4AC996A}"/>
              </a:ext>
            </a:extLst>
          </p:cNvPr>
          <p:cNvSpPr txBox="1"/>
          <p:nvPr/>
        </p:nvSpPr>
        <p:spPr>
          <a:xfrm>
            <a:off x="7135269" y="2825431"/>
            <a:ext cx="4945341" cy="307777"/>
          </a:xfrm>
          <a:prstGeom prst="rect">
            <a:avLst/>
          </a:prstGeom>
          <a:noFill/>
          <a:ln>
            <a:noFill/>
          </a:ln>
        </p:spPr>
        <p:txBody>
          <a:bodyPr wrap="square" rtlCol="0">
            <a:spAutoFit/>
          </a:bodyPr>
          <a:lstStyle/>
          <a:p>
            <a:r>
              <a:rPr lang="nl-BE" sz="1400" i="1" dirty="0"/>
              <a:t>“Ik wil mijn data via de JSON-LD standaard ontsluiten.”</a:t>
            </a:r>
          </a:p>
        </p:txBody>
      </p:sp>
      <p:cxnSp>
        <p:nvCxnSpPr>
          <p:cNvPr id="2" name="Straight Connector 1">
            <a:extLst>
              <a:ext uri="{FF2B5EF4-FFF2-40B4-BE49-F238E27FC236}">
                <a16:creationId xmlns:a16="http://schemas.microsoft.com/office/drawing/2014/main" id="{B620E522-1102-4365-B102-AAF165C5058C}"/>
              </a:ext>
            </a:extLst>
          </p:cNvPr>
          <p:cNvCxnSpPr>
            <a:cxnSpLocks/>
          </p:cNvCxnSpPr>
          <p:nvPr/>
        </p:nvCxnSpPr>
        <p:spPr>
          <a:xfrm>
            <a:off x="6955680" y="0"/>
            <a:ext cx="0" cy="4081873"/>
          </a:xfrm>
          <a:prstGeom prst="line">
            <a:avLst/>
          </a:prstGeom>
          <a:ln w="28575">
            <a:solidFill>
              <a:schemeClr val="tx1"/>
            </a:solidFill>
            <a:prstDash val="lgDash"/>
          </a:ln>
        </p:spPr>
        <p:style>
          <a:lnRef idx="1">
            <a:schemeClr val="accent5"/>
          </a:lnRef>
          <a:fillRef idx="0">
            <a:schemeClr val="accent5"/>
          </a:fillRef>
          <a:effectRef idx="0">
            <a:schemeClr val="accent5"/>
          </a:effectRef>
          <a:fontRef idx="minor">
            <a:schemeClr val="tx1"/>
          </a:fontRef>
        </p:style>
      </p:cxnSp>
      <p:graphicFrame>
        <p:nvGraphicFramePr>
          <p:cNvPr id="33" name="Table 32">
            <a:extLst>
              <a:ext uri="{FF2B5EF4-FFF2-40B4-BE49-F238E27FC236}">
                <a16:creationId xmlns:a16="http://schemas.microsoft.com/office/drawing/2014/main" id="{89AAD15B-F4DD-46D7-BF08-9A261CB9C318}"/>
              </a:ext>
            </a:extLst>
          </p:cNvPr>
          <p:cNvGraphicFramePr>
            <a:graphicFrameLocks noGrp="1"/>
          </p:cNvGraphicFramePr>
          <p:nvPr>
            <p:extLst>
              <p:ext uri="{D42A27DB-BD31-4B8C-83A1-F6EECF244321}">
                <p14:modId xmlns:p14="http://schemas.microsoft.com/office/powerpoint/2010/main" val="1869295737"/>
              </p:ext>
            </p:extLst>
          </p:nvPr>
        </p:nvGraphicFramePr>
        <p:xfrm>
          <a:off x="3897290" y="4455823"/>
          <a:ext cx="7526532" cy="1752600"/>
        </p:xfrm>
        <a:graphic>
          <a:graphicData uri="http://schemas.openxmlformats.org/drawingml/2006/table">
            <a:tbl>
              <a:tblPr firstRow="1" bandRow="1">
                <a:tableStyleId>{0505E3EF-67EA-436B-97B2-0124C06EBD24}</a:tableStyleId>
              </a:tblPr>
              <a:tblGrid>
                <a:gridCol w="3032355">
                  <a:extLst>
                    <a:ext uri="{9D8B030D-6E8A-4147-A177-3AD203B41FA5}">
                      <a16:colId xmlns:a16="http://schemas.microsoft.com/office/drawing/2014/main" val="2015495470"/>
                    </a:ext>
                  </a:extLst>
                </a:gridCol>
                <a:gridCol w="4494177">
                  <a:extLst>
                    <a:ext uri="{9D8B030D-6E8A-4147-A177-3AD203B41FA5}">
                      <a16:colId xmlns:a16="http://schemas.microsoft.com/office/drawing/2014/main" val="1619254500"/>
                    </a:ext>
                  </a:extLst>
                </a:gridCol>
              </a:tblGrid>
              <a:tr h="370840">
                <a:tc>
                  <a:txBody>
                    <a:bodyPr/>
                    <a:lstStyle/>
                    <a:p>
                      <a:r>
                        <a:rPr lang="en-US" dirty="0"/>
                        <a:t>Data: Streaming data</a:t>
                      </a:r>
                      <a:endParaRPr lang="en-BE" dirty="0"/>
                    </a:p>
                  </a:txBody>
                  <a:tcPr>
                    <a:solidFill>
                      <a:srgbClr val="0099CC"/>
                    </a:solidFill>
                  </a:tcPr>
                </a:tc>
                <a:tc>
                  <a:txBody>
                    <a:bodyPr/>
                    <a:lstStyle/>
                    <a:p>
                      <a:r>
                        <a:rPr lang="en-US" dirty="0" err="1"/>
                        <a:t>Specificaties</a:t>
                      </a:r>
                      <a:endParaRPr lang="en-BE" dirty="0"/>
                    </a:p>
                  </a:txBody>
                  <a:tcPr>
                    <a:solidFill>
                      <a:srgbClr val="0099CC"/>
                    </a:solidFill>
                  </a:tcPr>
                </a:tc>
                <a:extLst>
                  <a:ext uri="{0D108BD9-81ED-4DB2-BD59-A6C34878D82A}">
                    <a16:rowId xmlns:a16="http://schemas.microsoft.com/office/drawing/2014/main" val="3801270278"/>
                  </a:ext>
                </a:extLst>
              </a:tr>
              <a:tr h="370840">
                <a:tc>
                  <a:txBody>
                    <a:bodyPr/>
                    <a:lstStyle/>
                    <a:p>
                      <a:r>
                        <a:rPr lang="en-US" dirty="0" err="1"/>
                        <a:t>Frequentie</a:t>
                      </a:r>
                      <a:endParaRPr lang="en-BE" dirty="0"/>
                    </a:p>
                  </a:txBody>
                  <a:tcPr>
                    <a:solidFill>
                      <a:schemeClr val="bg1"/>
                    </a:solidFill>
                  </a:tcPr>
                </a:tc>
                <a:tc>
                  <a:txBody>
                    <a:bodyPr/>
                    <a:lstStyle/>
                    <a:p>
                      <a:r>
                        <a:rPr lang="en-US" dirty="0"/>
                        <a:t>Elke 10 min </a:t>
                      </a:r>
                      <a:endParaRPr lang="en-BE" dirty="0"/>
                    </a:p>
                  </a:txBody>
                  <a:tcPr>
                    <a:solidFill>
                      <a:schemeClr val="bg1"/>
                    </a:solidFill>
                  </a:tcPr>
                </a:tc>
                <a:extLst>
                  <a:ext uri="{0D108BD9-81ED-4DB2-BD59-A6C34878D82A}">
                    <a16:rowId xmlns:a16="http://schemas.microsoft.com/office/drawing/2014/main" val="255413295"/>
                  </a:ext>
                </a:extLst>
              </a:tr>
              <a:tr h="370840">
                <a:tc>
                  <a:txBody>
                    <a:bodyPr/>
                    <a:lstStyle/>
                    <a:p>
                      <a:r>
                        <a:rPr lang="en-US" dirty="0" err="1"/>
                        <a:t>Bestandsgrootte</a:t>
                      </a:r>
                      <a:endParaRPr lang="en-BE" dirty="0"/>
                    </a:p>
                  </a:txBody>
                  <a:tcPr>
                    <a:solidFill>
                      <a:schemeClr val="bg1"/>
                    </a:solidFill>
                  </a:tcPr>
                </a:tc>
                <a:tc>
                  <a:txBody>
                    <a:bodyPr/>
                    <a:lstStyle/>
                    <a:p>
                      <a:r>
                        <a:rPr lang="en-US" dirty="0"/>
                        <a:t>MB</a:t>
                      </a:r>
                      <a:endParaRPr lang="en-BE" dirty="0"/>
                    </a:p>
                  </a:txBody>
                  <a:tcPr>
                    <a:solidFill>
                      <a:schemeClr val="bg1"/>
                    </a:solidFill>
                  </a:tcPr>
                </a:tc>
                <a:extLst>
                  <a:ext uri="{0D108BD9-81ED-4DB2-BD59-A6C34878D82A}">
                    <a16:rowId xmlns:a16="http://schemas.microsoft.com/office/drawing/2014/main" val="1452117596"/>
                  </a:ext>
                </a:extLst>
              </a:tr>
              <a:tr h="370840">
                <a:tc>
                  <a:txBody>
                    <a:bodyPr/>
                    <a:lstStyle/>
                    <a:p>
                      <a:r>
                        <a:rPr lang="en-US" dirty="0" err="1"/>
                        <a:t>Andere</a:t>
                      </a:r>
                      <a:r>
                        <a:rPr lang="en-US" dirty="0"/>
                        <a:t>? </a:t>
                      </a:r>
                      <a:r>
                        <a:rPr lang="en-US" dirty="0" err="1"/>
                        <a:t>Bv</a:t>
                      </a:r>
                      <a:r>
                        <a:rPr lang="en-US" dirty="0"/>
                        <a:t>. Zero loss, high availability, …</a:t>
                      </a:r>
                      <a:endParaRPr lang="en-BE" dirty="0"/>
                    </a:p>
                  </a:txBody>
                  <a:tcPr>
                    <a:solidFill>
                      <a:schemeClr val="bg1"/>
                    </a:solidFill>
                  </a:tcPr>
                </a:tc>
                <a:tc>
                  <a:txBody>
                    <a:bodyPr/>
                    <a:lstStyle/>
                    <a:p>
                      <a:r>
                        <a:rPr lang="en-US" dirty="0"/>
                        <a:t>…</a:t>
                      </a:r>
                      <a:endParaRPr lang="en-BE" dirty="0"/>
                    </a:p>
                  </a:txBody>
                  <a:tcPr>
                    <a:solidFill>
                      <a:schemeClr val="bg1"/>
                    </a:solidFill>
                  </a:tcPr>
                </a:tc>
                <a:extLst>
                  <a:ext uri="{0D108BD9-81ED-4DB2-BD59-A6C34878D82A}">
                    <a16:rowId xmlns:a16="http://schemas.microsoft.com/office/drawing/2014/main" val="1184104956"/>
                  </a:ext>
                </a:extLst>
              </a:tr>
            </a:tbl>
          </a:graphicData>
        </a:graphic>
      </p:graphicFrame>
    </p:spTree>
    <p:extLst>
      <p:ext uri="{BB962C8B-B14F-4D97-AF65-F5344CB8AC3E}">
        <p14:creationId xmlns:p14="http://schemas.microsoft.com/office/powerpoint/2010/main" val="214764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FF8CCC-5C4D-4889-BC00-1AB8CCF90653}"/>
              </a:ext>
            </a:extLst>
          </p:cNvPr>
          <p:cNvSpPr txBox="1"/>
          <p:nvPr/>
        </p:nvSpPr>
        <p:spPr>
          <a:xfrm>
            <a:off x="4554079" y="63230"/>
            <a:ext cx="7637922" cy="370494"/>
          </a:xfrm>
          <a:prstGeom prst="rect">
            <a:avLst/>
          </a:prstGeom>
          <a:noFill/>
        </p:spPr>
        <p:txBody>
          <a:bodyPr wrap="square" rtlCol="0">
            <a:spAutoFit/>
          </a:bodyPr>
          <a:lstStyle/>
          <a:p>
            <a:pPr algn="ctr"/>
            <a:r>
              <a:rPr lang="en-GB" b="1" dirty="0"/>
              <a:t>BEKNOPTE UITLEG IN MENSENTAAL</a:t>
            </a:r>
            <a:endParaRPr lang="LID4096" b="1" dirty="0"/>
          </a:p>
        </p:txBody>
      </p:sp>
      <p:sp>
        <p:nvSpPr>
          <p:cNvPr id="6" name="Rectangle 5">
            <a:extLst>
              <a:ext uri="{FF2B5EF4-FFF2-40B4-BE49-F238E27FC236}">
                <a16:creationId xmlns:a16="http://schemas.microsoft.com/office/drawing/2014/main" id="{94846095-ED9D-4DBE-8DBB-57920B463D0B}"/>
              </a:ext>
            </a:extLst>
          </p:cNvPr>
          <p:cNvSpPr/>
          <p:nvPr/>
        </p:nvSpPr>
        <p:spPr>
          <a:xfrm>
            <a:off x="0" y="442734"/>
            <a:ext cx="12192000" cy="739197"/>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4" name="TextBox 13">
            <a:extLst>
              <a:ext uri="{FF2B5EF4-FFF2-40B4-BE49-F238E27FC236}">
                <a16:creationId xmlns:a16="http://schemas.microsoft.com/office/drawing/2014/main" id="{1A5CD110-F5E0-4BF5-A950-5862095D0A8C}"/>
              </a:ext>
            </a:extLst>
          </p:cNvPr>
          <p:cNvSpPr txBox="1"/>
          <p:nvPr/>
        </p:nvSpPr>
        <p:spPr>
          <a:xfrm>
            <a:off x="4691805" y="493354"/>
            <a:ext cx="7253270" cy="307777"/>
          </a:xfrm>
          <a:prstGeom prst="rect">
            <a:avLst/>
          </a:prstGeom>
          <a:noFill/>
          <a:ln>
            <a:noFill/>
          </a:ln>
        </p:spPr>
        <p:txBody>
          <a:bodyPr wrap="square" rtlCol="0">
            <a:spAutoFit/>
          </a:bodyPr>
          <a:lstStyle/>
          <a:p>
            <a:r>
              <a:rPr lang="en-GB" sz="1400" i="1" dirty="0"/>
              <a:t>“Elke </a:t>
            </a:r>
            <a:r>
              <a:rPr lang="en-GB" sz="1400" i="1" dirty="0" err="1"/>
              <a:t>ochtend</a:t>
            </a:r>
            <a:r>
              <a:rPr lang="en-GB" sz="1400" i="1" dirty="0"/>
              <a:t>  </a:t>
            </a:r>
            <a:r>
              <a:rPr lang="en-GB" sz="1400" i="1" dirty="0" err="1"/>
              <a:t>wordt</a:t>
            </a:r>
            <a:r>
              <a:rPr lang="en-GB" sz="1400" i="1" dirty="0"/>
              <a:t> </a:t>
            </a:r>
            <a:r>
              <a:rPr lang="en-GB" sz="1400" i="1" dirty="0" err="1"/>
              <a:t>er</a:t>
            </a:r>
            <a:r>
              <a:rPr lang="en-GB" sz="1400" i="1" dirty="0"/>
              <a:t> </a:t>
            </a:r>
            <a:r>
              <a:rPr lang="en-GB" sz="1400" i="1" dirty="0" err="1"/>
              <a:t>een</a:t>
            </a:r>
            <a:r>
              <a:rPr lang="en-GB" sz="1400" i="1" dirty="0"/>
              <a:t> </a:t>
            </a:r>
            <a:r>
              <a:rPr lang="en-GB" sz="1400" i="1" dirty="0" err="1"/>
              <a:t>controlestaal</a:t>
            </a:r>
            <a:r>
              <a:rPr lang="en-GB" sz="1400" i="1" dirty="0"/>
              <a:t> van </a:t>
            </a:r>
            <a:r>
              <a:rPr lang="en-GB" sz="1400" i="1" dirty="0" err="1"/>
              <a:t>een</a:t>
            </a:r>
            <a:r>
              <a:rPr lang="en-GB" sz="1400" i="1" dirty="0"/>
              <a:t> </a:t>
            </a:r>
            <a:r>
              <a:rPr lang="en-GB" sz="1400" i="1" dirty="0" err="1"/>
              <a:t>zwemvijver</a:t>
            </a:r>
            <a:r>
              <a:rPr lang="en-GB" sz="1400" i="1" dirty="0"/>
              <a:t> </a:t>
            </a:r>
            <a:r>
              <a:rPr lang="en-GB" sz="1400" i="1" dirty="0" err="1"/>
              <a:t>genomen</a:t>
            </a:r>
            <a:r>
              <a:rPr lang="en-GB" sz="1400" i="1" dirty="0"/>
              <a:t>”</a:t>
            </a:r>
            <a:endParaRPr lang="LID4096" sz="1400" i="1" dirty="0"/>
          </a:p>
        </p:txBody>
      </p:sp>
      <p:sp>
        <p:nvSpPr>
          <p:cNvPr id="25" name="Rectangle 24">
            <a:extLst>
              <a:ext uri="{FF2B5EF4-FFF2-40B4-BE49-F238E27FC236}">
                <a16:creationId xmlns:a16="http://schemas.microsoft.com/office/drawing/2014/main" id="{B73F1735-1C92-4B21-A07A-8ECA6FE94084}"/>
              </a:ext>
            </a:extLst>
          </p:cNvPr>
          <p:cNvSpPr/>
          <p:nvPr/>
        </p:nvSpPr>
        <p:spPr>
          <a:xfrm>
            <a:off x="0" y="1152167"/>
            <a:ext cx="12192000" cy="7391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7" name="TextBox 6">
            <a:extLst>
              <a:ext uri="{FF2B5EF4-FFF2-40B4-BE49-F238E27FC236}">
                <a16:creationId xmlns:a16="http://schemas.microsoft.com/office/drawing/2014/main" id="{E6EB0B77-1894-476B-A36E-A197EB2BDF9C}"/>
              </a:ext>
            </a:extLst>
          </p:cNvPr>
          <p:cNvSpPr txBox="1"/>
          <p:nvPr/>
        </p:nvSpPr>
        <p:spPr>
          <a:xfrm>
            <a:off x="4691805" y="1158834"/>
            <a:ext cx="7291148" cy="523220"/>
          </a:xfrm>
          <a:prstGeom prst="rect">
            <a:avLst/>
          </a:prstGeom>
          <a:noFill/>
          <a:ln>
            <a:noFill/>
          </a:ln>
        </p:spPr>
        <p:txBody>
          <a:bodyPr wrap="square" rtlCol="0">
            <a:spAutoFit/>
          </a:bodyPr>
          <a:lstStyle/>
          <a:p>
            <a:r>
              <a:rPr lang="nl-BE" sz="1400" i="1" dirty="0"/>
              <a:t>“We willen deze controle stalen delen met burgers, maar tegelijk ook een voorspellingsmodel bouwen o.b.v. andere data zoals temperatuur, neerslag e.d.”</a:t>
            </a:r>
          </a:p>
        </p:txBody>
      </p:sp>
      <p:sp>
        <p:nvSpPr>
          <p:cNvPr id="27" name="Rectangle 26">
            <a:extLst>
              <a:ext uri="{FF2B5EF4-FFF2-40B4-BE49-F238E27FC236}">
                <a16:creationId xmlns:a16="http://schemas.microsoft.com/office/drawing/2014/main" id="{32F1DF1C-5DD7-400A-9A93-4CEBE8AB9551}"/>
              </a:ext>
            </a:extLst>
          </p:cNvPr>
          <p:cNvSpPr/>
          <p:nvPr/>
        </p:nvSpPr>
        <p:spPr>
          <a:xfrm>
            <a:off x="-1" y="1889693"/>
            <a:ext cx="12192000" cy="7391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extBox 28">
            <a:extLst>
              <a:ext uri="{FF2B5EF4-FFF2-40B4-BE49-F238E27FC236}">
                <a16:creationId xmlns:a16="http://schemas.microsoft.com/office/drawing/2014/main" id="{FE9CDC61-1BC9-4937-958A-D2522CF2AE07}"/>
              </a:ext>
            </a:extLst>
          </p:cNvPr>
          <p:cNvSpPr txBox="1"/>
          <p:nvPr/>
        </p:nvSpPr>
        <p:spPr>
          <a:xfrm>
            <a:off x="4691805" y="1997681"/>
            <a:ext cx="7301389" cy="523220"/>
          </a:xfrm>
          <a:prstGeom prst="rect">
            <a:avLst/>
          </a:prstGeom>
          <a:noFill/>
          <a:ln>
            <a:noFill/>
          </a:ln>
        </p:spPr>
        <p:txBody>
          <a:bodyPr wrap="square" rtlCol="0">
            <a:spAutoFit/>
          </a:bodyPr>
          <a:lstStyle/>
          <a:p>
            <a:r>
              <a:rPr lang="nl-BE" sz="1400" i="1" dirty="0"/>
              <a:t>“De metingen worden in een google sheet opgeslagen. We stellen voor deze sheets te onderhouden volgens de afspraak terug te vinden op slide 9.”</a:t>
            </a:r>
          </a:p>
        </p:txBody>
      </p:sp>
      <p:sp>
        <p:nvSpPr>
          <p:cNvPr id="30" name="Rectangle 29">
            <a:extLst>
              <a:ext uri="{FF2B5EF4-FFF2-40B4-BE49-F238E27FC236}">
                <a16:creationId xmlns:a16="http://schemas.microsoft.com/office/drawing/2014/main" id="{CCA1A91F-D5AE-4FDC-946F-4E625EBC141F}"/>
              </a:ext>
            </a:extLst>
          </p:cNvPr>
          <p:cNvSpPr/>
          <p:nvPr/>
        </p:nvSpPr>
        <p:spPr>
          <a:xfrm>
            <a:off x="0" y="3342676"/>
            <a:ext cx="12192000" cy="73919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0420F215-C42B-4B2A-8980-498047536353}"/>
              </a:ext>
            </a:extLst>
          </p:cNvPr>
          <p:cNvSpPr txBox="1"/>
          <p:nvPr/>
        </p:nvSpPr>
        <p:spPr>
          <a:xfrm>
            <a:off x="4691805" y="3389279"/>
            <a:ext cx="7388805" cy="600164"/>
          </a:xfrm>
          <a:prstGeom prst="rect">
            <a:avLst/>
          </a:prstGeom>
          <a:noFill/>
          <a:ln>
            <a:noFill/>
          </a:ln>
        </p:spPr>
        <p:txBody>
          <a:bodyPr wrap="square" rtlCol="0">
            <a:spAutoFit/>
          </a:bodyPr>
          <a:lstStyle/>
          <a:p>
            <a:r>
              <a:rPr lang="en-GB" sz="1100" i="1" dirty="0"/>
              <a:t>“We </a:t>
            </a:r>
            <a:r>
              <a:rPr lang="en-GB" sz="1100" i="1" dirty="0" err="1"/>
              <a:t>willen</a:t>
            </a:r>
            <a:r>
              <a:rPr lang="en-GB" sz="1100" i="1" dirty="0"/>
              <a:t> </a:t>
            </a:r>
            <a:r>
              <a:rPr lang="en-GB" sz="1100" i="1" dirty="0" err="1"/>
              <a:t>als</a:t>
            </a:r>
            <a:r>
              <a:rPr lang="en-GB" sz="1100" i="1" dirty="0"/>
              <a:t> </a:t>
            </a:r>
            <a:r>
              <a:rPr lang="en-GB" sz="1100" i="1" dirty="0" err="1"/>
              <a:t>eindpunt</a:t>
            </a:r>
            <a:r>
              <a:rPr lang="en-GB" sz="1100" i="1" dirty="0"/>
              <a:t> de data </a:t>
            </a:r>
            <a:r>
              <a:rPr lang="en-GB" sz="1100" i="1" dirty="0" err="1"/>
              <a:t>visualiseren</a:t>
            </a:r>
            <a:r>
              <a:rPr lang="en-GB" sz="1100" i="1" dirty="0"/>
              <a:t> op </a:t>
            </a:r>
            <a:r>
              <a:rPr lang="en-GB" sz="1100" i="1" dirty="0" err="1"/>
              <a:t>een</a:t>
            </a:r>
            <a:r>
              <a:rPr lang="en-GB" sz="1100" i="1" dirty="0"/>
              <a:t> website, </a:t>
            </a:r>
            <a:r>
              <a:rPr lang="en-GB" sz="1100" i="1" dirty="0" err="1"/>
              <a:t>alsook</a:t>
            </a:r>
            <a:r>
              <a:rPr lang="en-GB" sz="1100" i="1" dirty="0"/>
              <a:t> de </a:t>
            </a:r>
            <a:r>
              <a:rPr lang="en-GB" sz="1100" i="1" dirty="0" err="1"/>
              <a:t>mogelijkheid</a:t>
            </a:r>
            <a:r>
              <a:rPr lang="en-GB" sz="1100" i="1" dirty="0"/>
              <a:t> </a:t>
            </a:r>
            <a:r>
              <a:rPr lang="en-GB" sz="1100" i="1" dirty="0" err="1"/>
              <a:t>laten</a:t>
            </a:r>
            <a:r>
              <a:rPr lang="en-GB" sz="1100" i="1" dirty="0"/>
              <a:t> </a:t>
            </a:r>
            <a:r>
              <a:rPr lang="en-GB" sz="1100" i="1" dirty="0" err="1"/>
              <a:t>aan</a:t>
            </a:r>
            <a:r>
              <a:rPr lang="en-GB" sz="1100" i="1" dirty="0"/>
              <a:t> burgers om de </a:t>
            </a:r>
            <a:r>
              <a:rPr lang="en-GB" sz="1100" i="1" dirty="0" err="1"/>
              <a:t>volledige</a:t>
            </a:r>
            <a:r>
              <a:rPr lang="en-GB" sz="1100" i="1" dirty="0"/>
              <a:t> dataset te </a:t>
            </a:r>
            <a:r>
              <a:rPr lang="en-GB" sz="1100" i="1" dirty="0" err="1"/>
              <a:t>downloaden</a:t>
            </a:r>
            <a:r>
              <a:rPr lang="en-GB" sz="1100" i="1" dirty="0"/>
              <a:t>. </a:t>
            </a:r>
            <a:r>
              <a:rPr lang="en-GB" sz="1100" i="1" dirty="0" err="1"/>
              <a:t>Een</a:t>
            </a:r>
            <a:r>
              <a:rPr lang="en-GB" sz="1100" i="1" dirty="0"/>
              <a:t> </a:t>
            </a:r>
            <a:r>
              <a:rPr lang="en-GB" sz="1100" i="1" dirty="0" err="1"/>
              <a:t>api</a:t>
            </a:r>
            <a:r>
              <a:rPr lang="en-GB" sz="1100" i="1" dirty="0"/>
              <a:t> </a:t>
            </a:r>
            <a:r>
              <a:rPr lang="en-GB" sz="1100" i="1" dirty="0" err="1"/>
              <a:t>zal</a:t>
            </a:r>
            <a:r>
              <a:rPr lang="en-GB" sz="1100" i="1" dirty="0"/>
              <a:t> </a:t>
            </a:r>
            <a:r>
              <a:rPr lang="en-GB" sz="1100" i="1" dirty="0" err="1"/>
              <a:t>toelaten</a:t>
            </a:r>
            <a:r>
              <a:rPr lang="en-GB" sz="1100" i="1" dirty="0"/>
              <a:t> </a:t>
            </a:r>
            <a:r>
              <a:rPr lang="en-GB" sz="1100" i="1" dirty="0" err="1"/>
              <a:t>deze</a:t>
            </a:r>
            <a:r>
              <a:rPr lang="en-GB" sz="1100" i="1" dirty="0"/>
              <a:t> data te </a:t>
            </a:r>
            <a:r>
              <a:rPr lang="en-GB" sz="1100" i="1" dirty="0" err="1"/>
              <a:t>visualiseren</a:t>
            </a:r>
            <a:r>
              <a:rPr lang="en-GB" sz="1100" i="1" dirty="0"/>
              <a:t> op de website, </a:t>
            </a:r>
            <a:r>
              <a:rPr lang="en-GB" sz="1100" i="1" dirty="0" err="1"/>
              <a:t>alsook</a:t>
            </a:r>
            <a:r>
              <a:rPr lang="en-GB" sz="1100" i="1" dirty="0"/>
              <a:t> de hele </a:t>
            </a:r>
            <a:r>
              <a:rPr lang="en-GB" sz="1100" i="1" dirty="0" err="1"/>
              <a:t>tijdsreeks</a:t>
            </a:r>
            <a:r>
              <a:rPr lang="en-GB" sz="1100" i="1" dirty="0"/>
              <a:t> te </a:t>
            </a:r>
            <a:r>
              <a:rPr lang="en-GB" sz="1100" i="1" dirty="0" err="1"/>
              <a:t>downloaden</a:t>
            </a:r>
            <a:r>
              <a:rPr lang="en-GB" sz="1100" i="1" dirty="0"/>
              <a:t> in .csv </a:t>
            </a:r>
            <a:r>
              <a:rPr lang="en-GB" sz="1100" i="1" dirty="0" err="1"/>
              <a:t>formaat</a:t>
            </a:r>
            <a:r>
              <a:rPr lang="en-GB" sz="1100" i="1" dirty="0"/>
              <a:t> </a:t>
            </a:r>
            <a:r>
              <a:rPr lang="en-GB" sz="1100" i="1" dirty="0" err="1"/>
              <a:t>voor</a:t>
            </a:r>
            <a:r>
              <a:rPr lang="en-GB" sz="1100" i="1" dirty="0"/>
              <a:t> de </a:t>
            </a:r>
            <a:r>
              <a:rPr lang="en-GB" sz="1100" i="1" dirty="0" err="1"/>
              <a:t>geinteresseerde</a:t>
            </a:r>
            <a:r>
              <a:rPr lang="en-GB" sz="1100" i="1" dirty="0"/>
              <a:t> burgers.”</a:t>
            </a:r>
            <a:endParaRPr lang="LID4096" sz="1100" i="1" dirty="0"/>
          </a:p>
        </p:txBody>
      </p:sp>
      <p:sp>
        <p:nvSpPr>
          <p:cNvPr id="32" name="Rectangle 31">
            <a:extLst>
              <a:ext uri="{FF2B5EF4-FFF2-40B4-BE49-F238E27FC236}">
                <a16:creationId xmlns:a16="http://schemas.microsoft.com/office/drawing/2014/main" id="{F0E8DBED-6DF1-4D37-9AA2-D57F02AB2FDE}"/>
              </a:ext>
            </a:extLst>
          </p:cNvPr>
          <p:cNvSpPr/>
          <p:nvPr/>
        </p:nvSpPr>
        <p:spPr>
          <a:xfrm>
            <a:off x="-2" y="2621276"/>
            <a:ext cx="12192000" cy="739197"/>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43169418-7C6B-4B88-A20A-D5ADD4AC996A}"/>
              </a:ext>
            </a:extLst>
          </p:cNvPr>
          <p:cNvSpPr txBox="1"/>
          <p:nvPr/>
        </p:nvSpPr>
        <p:spPr>
          <a:xfrm>
            <a:off x="4691805" y="2630819"/>
            <a:ext cx="7360041" cy="523220"/>
          </a:xfrm>
          <a:prstGeom prst="rect">
            <a:avLst/>
          </a:prstGeom>
          <a:noFill/>
          <a:ln>
            <a:noFill/>
          </a:ln>
        </p:spPr>
        <p:txBody>
          <a:bodyPr wrap="square" rtlCol="0">
            <a:spAutoFit/>
          </a:bodyPr>
          <a:lstStyle/>
          <a:p>
            <a:r>
              <a:rPr lang="nl-BE" sz="1400" i="1" dirty="0"/>
              <a:t>“We houden onze data gewoon bij in hetzelfde data formaat in google sheets, maar voorzien wel een </a:t>
            </a:r>
            <a:r>
              <a:rPr lang="nl-BE" sz="1400" i="1" dirty="0" err="1"/>
              <a:t>api</a:t>
            </a:r>
            <a:r>
              <a:rPr lang="nl-BE" sz="1400" i="1" dirty="0"/>
              <a:t> die toelaat deze data op te vragen.”</a:t>
            </a:r>
          </a:p>
        </p:txBody>
      </p:sp>
      <p:cxnSp>
        <p:nvCxnSpPr>
          <p:cNvPr id="2" name="Straight Connector 1">
            <a:extLst>
              <a:ext uri="{FF2B5EF4-FFF2-40B4-BE49-F238E27FC236}">
                <a16:creationId xmlns:a16="http://schemas.microsoft.com/office/drawing/2014/main" id="{B620E522-1102-4365-B102-AAF165C5058C}"/>
              </a:ext>
            </a:extLst>
          </p:cNvPr>
          <p:cNvCxnSpPr>
            <a:cxnSpLocks/>
          </p:cNvCxnSpPr>
          <p:nvPr/>
        </p:nvCxnSpPr>
        <p:spPr>
          <a:xfrm>
            <a:off x="4573381" y="0"/>
            <a:ext cx="0" cy="4081873"/>
          </a:xfrm>
          <a:prstGeom prst="line">
            <a:avLst/>
          </a:prstGeom>
          <a:ln w="28575">
            <a:solidFill>
              <a:schemeClr val="tx1"/>
            </a:solidFill>
            <a:prstDash val="lgDash"/>
          </a:ln>
        </p:spPr>
        <p:style>
          <a:lnRef idx="1">
            <a:schemeClr val="accent5"/>
          </a:lnRef>
          <a:fillRef idx="0">
            <a:schemeClr val="accent5"/>
          </a:fillRef>
          <a:effectRef idx="0">
            <a:schemeClr val="accent5"/>
          </a:effectRef>
          <a:fontRef idx="minor">
            <a:schemeClr val="tx1"/>
          </a:fontRef>
        </p:style>
      </p:cxnSp>
      <p:graphicFrame>
        <p:nvGraphicFramePr>
          <p:cNvPr id="33" name="Table 32">
            <a:extLst>
              <a:ext uri="{FF2B5EF4-FFF2-40B4-BE49-F238E27FC236}">
                <a16:creationId xmlns:a16="http://schemas.microsoft.com/office/drawing/2014/main" id="{89AAD15B-F4DD-46D7-BF08-9A261CB9C318}"/>
              </a:ext>
            </a:extLst>
          </p:cNvPr>
          <p:cNvGraphicFramePr>
            <a:graphicFrameLocks noGrp="1"/>
          </p:cNvGraphicFramePr>
          <p:nvPr>
            <p:extLst>
              <p:ext uri="{D42A27DB-BD31-4B8C-83A1-F6EECF244321}">
                <p14:modId xmlns:p14="http://schemas.microsoft.com/office/powerpoint/2010/main" val="3337538366"/>
              </p:ext>
            </p:extLst>
          </p:nvPr>
        </p:nvGraphicFramePr>
        <p:xfrm>
          <a:off x="1546718" y="4432909"/>
          <a:ext cx="7526532" cy="1752600"/>
        </p:xfrm>
        <a:graphic>
          <a:graphicData uri="http://schemas.openxmlformats.org/drawingml/2006/table">
            <a:tbl>
              <a:tblPr firstRow="1" bandRow="1">
                <a:tableStyleId>{0505E3EF-67EA-436B-97B2-0124C06EBD24}</a:tableStyleId>
              </a:tblPr>
              <a:tblGrid>
                <a:gridCol w="3032355">
                  <a:extLst>
                    <a:ext uri="{9D8B030D-6E8A-4147-A177-3AD203B41FA5}">
                      <a16:colId xmlns:a16="http://schemas.microsoft.com/office/drawing/2014/main" val="2015495470"/>
                    </a:ext>
                  </a:extLst>
                </a:gridCol>
                <a:gridCol w="4494177">
                  <a:extLst>
                    <a:ext uri="{9D8B030D-6E8A-4147-A177-3AD203B41FA5}">
                      <a16:colId xmlns:a16="http://schemas.microsoft.com/office/drawing/2014/main" val="1619254500"/>
                    </a:ext>
                  </a:extLst>
                </a:gridCol>
              </a:tblGrid>
              <a:tr h="370840">
                <a:tc>
                  <a:txBody>
                    <a:bodyPr/>
                    <a:lstStyle/>
                    <a:p>
                      <a:r>
                        <a:rPr lang="en-US" dirty="0"/>
                        <a:t>Data: </a:t>
                      </a:r>
                      <a:r>
                        <a:rPr lang="en-US" dirty="0" err="1"/>
                        <a:t>periodische</a:t>
                      </a:r>
                      <a:r>
                        <a:rPr lang="en-US" dirty="0"/>
                        <a:t> data</a:t>
                      </a:r>
                      <a:endParaRPr lang="en-BE" dirty="0"/>
                    </a:p>
                  </a:txBody>
                  <a:tcPr>
                    <a:solidFill>
                      <a:srgbClr val="0099CC"/>
                    </a:solidFill>
                  </a:tcPr>
                </a:tc>
                <a:tc>
                  <a:txBody>
                    <a:bodyPr/>
                    <a:lstStyle/>
                    <a:p>
                      <a:r>
                        <a:rPr lang="en-US" dirty="0" err="1"/>
                        <a:t>Specificaties</a:t>
                      </a:r>
                      <a:endParaRPr lang="en-BE" dirty="0"/>
                    </a:p>
                  </a:txBody>
                  <a:tcPr>
                    <a:solidFill>
                      <a:srgbClr val="0099CC"/>
                    </a:solidFill>
                  </a:tcPr>
                </a:tc>
                <a:extLst>
                  <a:ext uri="{0D108BD9-81ED-4DB2-BD59-A6C34878D82A}">
                    <a16:rowId xmlns:a16="http://schemas.microsoft.com/office/drawing/2014/main" val="3801270278"/>
                  </a:ext>
                </a:extLst>
              </a:tr>
              <a:tr h="370840">
                <a:tc>
                  <a:txBody>
                    <a:bodyPr/>
                    <a:lstStyle/>
                    <a:p>
                      <a:r>
                        <a:rPr lang="en-US" dirty="0" err="1"/>
                        <a:t>Frequentie</a:t>
                      </a:r>
                      <a:r>
                        <a:rPr lang="en-US" dirty="0"/>
                        <a:t> </a:t>
                      </a:r>
                      <a:endParaRPr lang="en-BE" dirty="0"/>
                    </a:p>
                  </a:txBody>
                  <a:tcPr>
                    <a:solidFill>
                      <a:schemeClr val="bg1"/>
                    </a:solidFill>
                  </a:tcPr>
                </a:tc>
                <a:tc>
                  <a:txBody>
                    <a:bodyPr/>
                    <a:lstStyle/>
                    <a:p>
                      <a:r>
                        <a:rPr lang="en-GB" dirty="0" err="1"/>
                        <a:t>Dagelijks</a:t>
                      </a:r>
                      <a:endParaRPr lang="en-BE" dirty="0"/>
                    </a:p>
                  </a:txBody>
                  <a:tcPr>
                    <a:solidFill>
                      <a:schemeClr val="bg1"/>
                    </a:solidFill>
                  </a:tcPr>
                </a:tc>
                <a:extLst>
                  <a:ext uri="{0D108BD9-81ED-4DB2-BD59-A6C34878D82A}">
                    <a16:rowId xmlns:a16="http://schemas.microsoft.com/office/drawing/2014/main" val="255413295"/>
                  </a:ext>
                </a:extLst>
              </a:tr>
              <a:tr h="370840">
                <a:tc>
                  <a:txBody>
                    <a:bodyPr/>
                    <a:lstStyle/>
                    <a:p>
                      <a:r>
                        <a:rPr lang="en-US" dirty="0" err="1"/>
                        <a:t>Bestandsgrootte</a:t>
                      </a:r>
                      <a:endParaRPr lang="en-BE" dirty="0"/>
                    </a:p>
                  </a:txBody>
                  <a:tcPr>
                    <a:solidFill>
                      <a:schemeClr val="bg1"/>
                    </a:solidFill>
                  </a:tcPr>
                </a:tc>
                <a:tc>
                  <a:txBody>
                    <a:bodyPr/>
                    <a:lstStyle/>
                    <a:p>
                      <a:r>
                        <a:rPr lang="en-GB" dirty="0"/>
                        <a:t>&lt;MB</a:t>
                      </a:r>
                      <a:endParaRPr lang="en-BE" dirty="0"/>
                    </a:p>
                  </a:txBody>
                  <a:tcPr>
                    <a:solidFill>
                      <a:schemeClr val="bg1"/>
                    </a:solidFill>
                  </a:tcPr>
                </a:tc>
                <a:extLst>
                  <a:ext uri="{0D108BD9-81ED-4DB2-BD59-A6C34878D82A}">
                    <a16:rowId xmlns:a16="http://schemas.microsoft.com/office/drawing/2014/main" val="1452117596"/>
                  </a:ext>
                </a:extLst>
              </a:tr>
              <a:tr h="370840">
                <a:tc>
                  <a:txBody>
                    <a:bodyPr/>
                    <a:lstStyle/>
                    <a:p>
                      <a:r>
                        <a:rPr lang="en-US" dirty="0" err="1"/>
                        <a:t>Andere</a:t>
                      </a:r>
                      <a:r>
                        <a:rPr lang="en-US" dirty="0"/>
                        <a:t>? </a:t>
                      </a:r>
                      <a:r>
                        <a:rPr lang="en-US" dirty="0" err="1"/>
                        <a:t>Bv</a:t>
                      </a:r>
                      <a:r>
                        <a:rPr lang="en-US" dirty="0"/>
                        <a:t>. Zero loss, high availability, … </a:t>
                      </a:r>
                      <a:endParaRPr lang="en-BE" dirty="0"/>
                    </a:p>
                  </a:txBody>
                  <a:tcPr>
                    <a:solidFill>
                      <a:schemeClr val="bg1"/>
                    </a:solidFill>
                  </a:tcPr>
                </a:tc>
                <a:tc>
                  <a:txBody>
                    <a:bodyPr/>
                    <a:lstStyle/>
                    <a:p>
                      <a:r>
                        <a:rPr lang="en-US" dirty="0"/>
                        <a:t>…</a:t>
                      </a:r>
                      <a:endParaRPr lang="en-BE" dirty="0"/>
                    </a:p>
                  </a:txBody>
                  <a:tcPr>
                    <a:solidFill>
                      <a:schemeClr val="bg1"/>
                    </a:solidFill>
                  </a:tcPr>
                </a:tc>
                <a:extLst>
                  <a:ext uri="{0D108BD9-81ED-4DB2-BD59-A6C34878D82A}">
                    <a16:rowId xmlns:a16="http://schemas.microsoft.com/office/drawing/2014/main" val="1184104956"/>
                  </a:ext>
                </a:extLst>
              </a:tr>
            </a:tbl>
          </a:graphicData>
        </a:graphic>
      </p:graphicFrame>
      <p:sp>
        <p:nvSpPr>
          <p:cNvPr id="15" name="Rectangle: Rounded Corners 14">
            <a:extLst>
              <a:ext uri="{FF2B5EF4-FFF2-40B4-BE49-F238E27FC236}">
                <a16:creationId xmlns:a16="http://schemas.microsoft.com/office/drawing/2014/main" id="{748D0801-2A8A-4A86-8025-2F6C66B87FF9}"/>
              </a:ext>
            </a:extLst>
          </p:cNvPr>
          <p:cNvSpPr/>
          <p:nvPr/>
        </p:nvSpPr>
        <p:spPr>
          <a:xfrm>
            <a:off x="179865" y="520878"/>
            <a:ext cx="1704788"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Periodische</a:t>
            </a:r>
            <a:r>
              <a:rPr lang="en-US" b="1" dirty="0">
                <a:solidFill>
                  <a:schemeClr val="tx2"/>
                </a:solidFill>
              </a:rPr>
              <a:t> data</a:t>
            </a:r>
          </a:p>
        </p:txBody>
      </p:sp>
      <p:sp>
        <p:nvSpPr>
          <p:cNvPr id="18" name="Rectangle: Rounded Corners 17">
            <a:extLst>
              <a:ext uri="{FF2B5EF4-FFF2-40B4-BE49-F238E27FC236}">
                <a16:creationId xmlns:a16="http://schemas.microsoft.com/office/drawing/2014/main" id="{D2920C15-4EC6-4094-BF7C-73190AF9E37E}"/>
              </a:ext>
            </a:extLst>
          </p:cNvPr>
          <p:cNvSpPr/>
          <p:nvPr/>
        </p:nvSpPr>
        <p:spPr>
          <a:xfrm>
            <a:off x="179865" y="3409708"/>
            <a:ext cx="1586365"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Website/</a:t>
            </a:r>
            <a:r>
              <a:rPr lang="en-US" b="1" dirty="0" err="1">
                <a:solidFill>
                  <a:schemeClr val="tx2"/>
                </a:solidFill>
              </a:rPr>
              <a:t>api</a:t>
            </a:r>
            <a:endParaRPr lang="en-US" b="1" dirty="0">
              <a:solidFill>
                <a:schemeClr val="tx2"/>
              </a:solidFill>
            </a:endParaRPr>
          </a:p>
        </p:txBody>
      </p:sp>
      <p:sp>
        <p:nvSpPr>
          <p:cNvPr id="19" name="Rectangle: Rounded Corners 18">
            <a:extLst>
              <a:ext uri="{FF2B5EF4-FFF2-40B4-BE49-F238E27FC236}">
                <a16:creationId xmlns:a16="http://schemas.microsoft.com/office/drawing/2014/main" id="{4616514A-0AEF-4851-8142-51BB69585E93}"/>
              </a:ext>
            </a:extLst>
          </p:cNvPr>
          <p:cNvSpPr/>
          <p:nvPr/>
        </p:nvSpPr>
        <p:spPr>
          <a:xfrm>
            <a:off x="179865" y="2708698"/>
            <a:ext cx="1950813"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GOOGLE SHEETS</a:t>
            </a:r>
          </a:p>
        </p:txBody>
      </p:sp>
      <p:sp>
        <p:nvSpPr>
          <p:cNvPr id="20" name="Rectangle: Rounded Corners 19">
            <a:extLst>
              <a:ext uri="{FF2B5EF4-FFF2-40B4-BE49-F238E27FC236}">
                <a16:creationId xmlns:a16="http://schemas.microsoft.com/office/drawing/2014/main" id="{22F1A065-61D9-4710-A06D-2E06A0E8187B}"/>
              </a:ext>
            </a:extLst>
          </p:cNvPr>
          <p:cNvSpPr/>
          <p:nvPr/>
        </p:nvSpPr>
        <p:spPr>
          <a:xfrm>
            <a:off x="226635" y="1234549"/>
            <a:ext cx="187622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Ik</a:t>
            </a:r>
            <a:r>
              <a:rPr lang="en-US" b="1" dirty="0">
                <a:solidFill>
                  <a:schemeClr val="tx2"/>
                </a:solidFill>
              </a:rPr>
              <a:t> </a:t>
            </a:r>
            <a:r>
              <a:rPr lang="en-US" b="1" dirty="0" err="1">
                <a:solidFill>
                  <a:schemeClr val="tx2"/>
                </a:solidFill>
              </a:rPr>
              <a:t>wil</a:t>
            </a:r>
            <a:r>
              <a:rPr lang="en-US" b="1" dirty="0">
                <a:solidFill>
                  <a:schemeClr val="tx2"/>
                </a:solidFill>
              </a:rPr>
              <a:t> data </a:t>
            </a:r>
            <a:r>
              <a:rPr lang="en-US" b="1" dirty="0" err="1">
                <a:solidFill>
                  <a:schemeClr val="tx2"/>
                </a:solidFill>
              </a:rPr>
              <a:t>delen</a:t>
            </a:r>
            <a:endParaRPr lang="en-US" b="1" dirty="0">
              <a:solidFill>
                <a:schemeClr val="tx2"/>
              </a:solidFill>
            </a:endParaRPr>
          </a:p>
        </p:txBody>
      </p:sp>
      <p:sp>
        <p:nvSpPr>
          <p:cNvPr id="21" name="Rectangle: Rounded Corners 20">
            <a:extLst>
              <a:ext uri="{FF2B5EF4-FFF2-40B4-BE49-F238E27FC236}">
                <a16:creationId xmlns:a16="http://schemas.microsoft.com/office/drawing/2014/main" id="{8F37F48A-54A2-41E0-97C9-263D88396898}"/>
              </a:ext>
            </a:extLst>
          </p:cNvPr>
          <p:cNvSpPr/>
          <p:nvPr/>
        </p:nvSpPr>
        <p:spPr>
          <a:xfrm>
            <a:off x="198806" y="1963601"/>
            <a:ext cx="1931878"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GOOGLE SHEETS</a:t>
            </a:r>
          </a:p>
        </p:txBody>
      </p:sp>
    </p:spTree>
    <p:extLst>
      <p:ext uri="{BB962C8B-B14F-4D97-AF65-F5344CB8AC3E}">
        <p14:creationId xmlns:p14="http://schemas.microsoft.com/office/powerpoint/2010/main" val="65873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846095-ED9D-4DBE-8DBB-57920B463D0B}"/>
              </a:ext>
            </a:extLst>
          </p:cNvPr>
          <p:cNvSpPr/>
          <p:nvPr/>
        </p:nvSpPr>
        <p:spPr>
          <a:xfrm>
            <a:off x="0" y="442734"/>
            <a:ext cx="7813611" cy="739197"/>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Rectangle 24">
            <a:extLst>
              <a:ext uri="{FF2B5EF4-FFF2-40B4-BE49-F238E27FC236}">
                <a16:creationId xmlns:a16="http://schemas.microsoft.com/office/drawing/2014/main" id="{B73F1735-1C92-4B21-A07A-8ECA6FE94084}"/>
              </a:ext>
            </a:extLst>
          </p:cNvPr>
          <p:cNvSpPr/>
          <p:nvPr/>
        </p:nvSpPr>
        <p:spPr>
          <a:xfrm>
            <a:off x="0" y="1178124"/>
            <a:ext cx="7813611" cy="7391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7" name="Rectangle 26">
            <a:extLst>
              <a:ext uri="{FF2B5EF4-FFF2-40B4-BE49-F238E27FC236}">
                <a16:creationId xmlns:a16="http://schemas.microsoft.com/office/drawing/2014/main" id="{32F1DF1C-5DD7-400A-9A93-4CEBE8AB9551}"/>
              </a:ext>
            </a:extLst>
          </p:cNvPr>
          <p:cNvSpPr/>
          <p:nvPr/>
        </p:nvSpPr>
        <p:spPr>
          <a:xfrm>
            <a:off x="-2" y="1917321"/>
            <a:ext cx="7813611" cy="7391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0" name="Rectangle 29">
            <a:extLst>
              <a:ext uri="{FF2B5EF4-FFF2-40B4-BE49-F238E27FC236}">
                <a16:creationId xmlns:a16="http://schemas.microsoft.com/office/drawing/2014/main" id="{CCA1A91F-D5AE-4FDC-946F-4E625EBC141F}"/>
              </a:ext>
            </a:extLst>
          </p:cNvPr>
          <p:cNvSpPr/>
          <p:nvPr/>
        </p:nvSpPr>
        <p:spPr>
          <a:xfrm>
            <a:off x="0" y="3388102"/>
            <a:ext cx="7813613" cy="73919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2" name="Rectangle 31">
            <a:extLst>
              <a:ext uri="{FF2B5EF4-FFF2-40B4-BE49-F238E27FC236}">
                <a16:creationId xmlns:a16="http://schemas.microsoft.com/office/drawing/2014/main" id="{F0E8DBED-6DF1-4D37-9AA2-D57F02AB2FDE}"/>
              </a:ext>
            </a:extLst>
          </p:cNvPr>
          <p:cNvSpPr/>
          <p:nvPr/>
        </p:nvSpPr>
        <p:spPr>
          <a:xfrm>
            <a:off x="0" y="2652711"/>
            <a:ext cx="7813613" cy="739197"/>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graphicFrame>
        <p:nvGraphicFramePr>
          <p:cNvPr id="33" name="Table 32">
            <a:extLst>
              <a:ext uri="{FF2B5EF4-FFF2-40B4-BE49-F238E27FC236}">
                <a16:creationId xmlns:a16="http://schemas.microsoft.com/office/drawing/2014/main" id="{89AAD15B-F4DD-46D7-BF08-9A261CB9C318}"/>
              </a:ext>
            </a:extLst>
          </p:cNvPr>
          <p:cNvGraphicFramePr>
            <a:graphicFrameLocks noGrp="1"/>
          </p:cNvGraphicFramePr>
          <p:nvPr>
            <p:extLst>
              <p:ext uri="{D42A27DB-BD31-4B8C-83A1-F6EECF244321}">
                <p14:modId xmlns:p14="http://schemas.microsoft.com/office/powerpoint/2010/main" val="1228289942"/>
              </p:ext>
            </p:extLst>
          </p:nvPr>
        </p:nvGraphicFramePr>
        <p:xfrm>
          <a:off x="292769" y="4524606"/>
          <a:ext cx="7520840" cy="1747520"/>
        </p:xfrm>
        <a:graphic>
          <a:graphicData uri="http://schemas.openxmlformats.org/drawingml/2006/table">
            <a:tbl>
              <a:tblPr firstRow="1" bandRow="1">
                <a:tableStyleId>{0505E3EF-67EA-436B-97B2-0124C06EBD24}</a:tableStyleId>
              </a:tblPr>
              <a:tblGrid>
                <a:gridCol w="2958613">
                  <a:extLst>
                    <a:ext uri="{9D8B030D-6E8A-4147-A177-3AD203B41FA5}">
                      <a16:colId xmlns:a16="http://schemas.microsoft.com/office/drawing/2014/main" val="2015495470"/>
                    </a:ext>
                  </a:extLst>
                </a:gridCol>
                <a:gridCol w="4562227">
                  <a:extLst>
                    <a:ext uri="{9D8B030D-6E8A-4147-A177-3AD203B41FA5}">
                      <a16:colId xmlns:a16="http://schemas.microsoft.com/office/drawing/2014/main" val="1619254500"/>
                    </a:ext>
                  </a:extLst>
                </a:gridCol>
              </a:tblGrid>
              <a:tr h="370840">
                <a:tc>
                  <a:txBody>
                    <a:bodyPr/>
                    <a:lstStyle/>
                    <a:p>
                      <a:r>
                        <a:rPr lang="en-US" dirty="0"/>
                        <a:t>Data: …</a:t>
                      </a:r>
                      <a:endParaRPr lang="en-BE" dirty="0"/>
                    </a:p>
                  </a:txBody>
                  <a:tcPr>
                    <a:solidFill>
                      <a:srgbClr val="0099CC"/>
                    </a:solidFill>
                  </a:tcPr>
                </a:tc>
                <a:tc>
                  <a:txBody>
                    <a:bodyPr/>
                    <a:lstStyle/>
                    <a:p>
                      <a:r>
                        <a:rPr lang="en-US" dirty="0" err="1"/>
                        <a:t>Specificaties</a:t>
                      </a:r>
                      <a:endParaRPr lang="en-BE" dirty="0"/>
                    </a:p>
                  </a:txBody>
                  <a:tcPr>
                    <a:solidFill>
                      <a:srgbClr val="0099CC"/>
                    </a:solidFill>
                  </a:tcPr>
                </a:tc>
                <a:extLst>
                  <a:ext uri="{0D108BD9-81ED-4DB2-BD59-A6C34878D82A}">
                    <a16:rowId xmlns:a16="http://schemas.microsoft.com/office/drawing/2014/main" val="3801270278"/>
                  </a:ext>
                </a:extLst>
              </a:tr>
              <a:tr h="370840">
                <a:tc>
                  <a:txBody>
                    <a:bodyPr/>
                    <a:lstStyle/>
                    <a:p>
                      <a:r>
                        <a:rPr lang="en-US" dirty="0" err="1"/>
                        <a:t>Frequentie</a:t>
                      </a:r>
                      <a:r>
                        <a:rPr lang="en-US" dirty="0"/>
                        <a:t> </a:t>
                      </a:r>
                      <a:endParaRPr lang="en-BE" dirty="0"/>
                    </a:p>
                  </a:txBody>
                  <a:tcPr>
                    <a:solidFill>
                      <a:schemeClr val="bg1"/>
                    </a:solidFill>
                  </a:tcPr>
                </a:tc>
                <a:tc>
                  <a:txBody>
                    <a:bodyPr/>
                    <a:lstStyle/>
                    <a:p>
                      <a:r>
                        <a:rPr lang="en-US" dirty="0"/>
                        <a:t>…</a:t>
                      </a:r>
                      <a:endParaRPr lang="en-BE" dirty="0"/>
                    </a:p>
                  </a:txBody>
                  <a:tcPr>
                    <a:solidFill>
                      <a:schemeClr val="bg1"/>
                    </a:solidFill>
                  </a:tcPr>
                </a:tc>
                <a:extLst>
                  <a:ext uri="{0D108BD9-81ED-4DB2-BD59-A6C34878D82A}">
                    <a16:rowId xmlns:a16="http://schemas.microsoft.com/office/drawing/2014/main" val="255413295"/>
                  </a:ext>
                </a:extLst>
              </a:tr>
              <a:tr h="0">
                <a:tc>
                  <a:txBody>
                    <a:bodyPr/>
                    <a:lstStyle/>
                    <a:p>
                      <a:r>
                        <a:rPr lang="en-US" dirty="0" err="1"/>
                        <a:t>Bestandsgrootte</a:t>
                      </a:r>
                      <a:endParaRPr lang="en-BE" dirty="0"/>
                    </a:p>
                  </a:txBody>
                  <a:tcPr>
                    <a:solidFill>
                      <a:schemeClr val="bg1"/>
                    </a:solidFill>
                  </a:tcPr>
                </a:tc>
                <a:tc>
                  <a:txBody>
                    <a:bodyPr/>
                    <a:lstStyle/>
                    <a:p>
                      <a:r>
                        <a:rPr lang="en-US" dirty="0"/>
                        <a:t>…</a:t>
                      </a:r>
                      <a:endParaRPr lang="en-BE" dirty="0"/>
                    </a:p>
                  </a:txBody>
                  <a:tcPr>
                    <a:solidFill>
                      <a:schemeClr val="bg1"/>
                    </a:solidFill>
                  </a:tcPr>
                </a:tc>
                <a:extLst>
                  <a:ext uri="{0D108BD9-81ED-4DB2-BD59-A6C34878D82A}">
                    <a16:rowId xmlns:a16="http://schemas.microsoft.com/office/drawing/2014/main" val="1452117596"/>
                  </a:ext>
                </a:extLst>
              </a:tr>
              <a:tr h="370840">
                <a:tc>
                  <a:txBody>
                    <a:bodyPr/>
                    <a:lstStyle/>
                    <a:p>
                      <a:r>
                        <a:rPr lang="en-US" dirty="0" err="1"/>
                        <a:t>Andere</a:t>
                      </a:r>
                      <a:r>
                        <a:rPr lang="en-US" dirty="0"/>
                        <a:t>? </a:t>
                      </a:r>
                      <a:r>
                        <a:rPr lang="en-US" dirty="0" err="1"/>
                        <a:t>Bv</a:t>
                      </a:r>
                      <a:r>
                        <a:rPr lang="en-US" dirty="0"/>
                        <a:t>. Zero loss, high availability, …</a:t>
                      </a:r>
                      <a:endParaRPr lang="en-BE" dirty="0"/>
                    </a:p>
                  </a:txBody>
                  <a:tcPr>
                    <a:solidFill>
                      <a:schemeClr val="bg1"/>
                    </a:solidFill>
                  </a:tcPr>
                </a:tc>
                <a:tc>
                  <a:txBody>
                    <a:bodyPr/>
                    <a:lstStyle/>
                    <a:p>
                      <a:r>
                        <a:rPr lang="en-US" dirty="0"/>
                        <a:t>…</a:t>
                      </a:r>
                      <a:endParaRPr lang="en-BE" dirty="0"/>
                    </a:p>
                  </a:txBody>
                  <a:tcPr>
                    <a:solidFill>
                      <a:schemeClr val="bg1"/>
                    </a:solidFill>
                  </a:tcPr>
                </a:tc>
                <a:extLst>
                  <a:ext uri="{0D108BD9-81ED-4DB2-BD59-A6C34878D82A}">
                    <a16:rowId xmlns:a16="http://schemas.microsoft.com/office/drawing/2014/main" val="1184104956"/>
                  </a:ext>
                </a:extLst>
              </a:tr>
            </a:tbl>
          </a:graphicData>
        </a:graphic>
      </p:graphicFrame>
      <p:sp>
        <p:nvSpPr>
          <p:cNvPr id="5" name="Rectangle 4">
            <a:extLst>
              <a:ext uri="{FF2B5EF4-FFF2-40B4-BE49-F238E27FC236}">
                <a16:creationId xmlns:a16="http://schemas.microsoft.com/office/drawing/2014/main" id="{36DCE6AB-0DFC-4FEE-AF0E-7549D7848032}"/>
              </a:ext>
            </a:extLst>
          </p:cNvPr>
          <p:cNvSpPr/>
          <p:nvPr/>
        </p:nvSpPr>
        <p:spPr>
          <a:xfrm>
            <a:off x="8097253" y="442734"/>
            <a:ext cx="3801979" cy="4235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D39CE3F4-A8DB-456F-A8E4-7CEAC5125568}"/>
              </a:ext>
            </a:extLst>
          </p:cNvPr>
          <p:cNvSpPr txBox="1"/>
          <p:nvPr/>
        </p:nvSpPr>
        <p:spPr>
          <a:xfrm>
            <a:off x="8097253" y="469838"/>
            <a:ext cx="3801978" cy="369332"/>
          </a:xfrm>
          <a:prstGeom prst="rect">
            <a:avLst/>
          </a:prstGeom>
          <a:noFill/>
        </p:spPr>
        <p:txBody>
          <a:bodyPr wrap="square" rtlCol="0">
            <a:spAutoFit/>
          </a:bodyPr>
          <a:lstStyle/>
          <a:p>
            <a:pPr algn="ctr"/>
            <a:r>
              <a:rPr lang="en-US" b="1" dirty="0">
                <a:solidFill>
                  <a:schemeClr val="bg1"/>
                </a:solidFill>
              </a:rPr>
              <a:t>BEDENKINGEN &amp; OPMERKINGEN</a:t>
            </a:r>
            <a:endParaRPr lang="en-BE" b="1" dirty="0">
              <a:solidFill>
                <a:schemeClr val="bg1"/>
              </a:solidFill>
            </a:endParaRPr>
          </a:p>
        </p:txBody>
      </p:sp>
      <p:sp>
        <p:nvSpPr>
          <p:cNvPr id="8" name="Rectangle 7">
            <a:extLst>
              <a:ext uri="{FF2B5EF4-FFF2-40B4-BE49-F238E27FC236}">
                <a16:creationId xmlns:a16="http://schemas.microsoft.com/office/drawing/2014/main" id="{16705936-7C56-45F4-9424-FAC5BB315EB4}"/>
              </a:ext>
            </a:extLst>
          </p:cNvPr>
          <p:cNvSpPr/>
          <p:nvPr/>
        </p:nvSpPr>
        <p:spPr>
          <a:xfrm>
            <a:off x="8097252" y="866273"/>
            <a:ext cx="3801979" cy="54109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CFD054AD-986D-4C66-9A14-067256E156B6}"/>
              </a:ext>
            </a:extLst>
          </p:cNvPr>
          <p:cNvSpPr txBox="1"/>
          <p:nvPr/>
        </p:nvSpPr>
        <p:spPr>
          <a:xfrm>
            <a:off x="8229600" y="1022684"/>
            <a:ext cx="3489158" cy="276999"/>
          </a:xfrm>
          <a:prstGeom prst="rect">
            <a:avLst/>
          </a:prstGeom>
          <a:noFill/>
        </p:spPr>
        <p:txBody>
          <a:bodyPr wrap="square" rtlCol="0">
            <a:spAutoFit/>
          </a:bodyPr>
          <a:lstStyle/>
          <a:p>
            <a:r>
              <a:rPr lang="en-US" sz="1200" dirty="0"/>
              <a:t>XXX</a:t>
            </a:r>
            <a:endParaRPr lang="en-BE" sz="1200" dirty="0"/>
          </a:p>
        </p:txBody>
      </p:sp>
    </p:spTree>
    <p:extLst>
      <p:ext uri="{BB962C8B-B14F-4D97-AF65-F5344CB8AC3E}">
        <p14:creationId xmlns:p14="http://schemas.microsoft.com/office/powerpoint/2010/main" val="298081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846095-ED9D-4DBE-8DBB-57920B463D0B}"/>
              </a:ext>
            </a:extLst>
          </p:cNvPr>
          <p:cNvSpPr/>
          <p:nvPr/>
        </p:nvSpPr>
        <p:spPr>
          <a:xfrm>
            <a:off x="0" y="442734"/>
            <a:ext cx="7813611" cy="739197"/>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Rectangle 24">
            <a:extLst>
              <a:ext uri="{FF2B5EF4-FFF2-40B4-BE49-F238E27FC236}">
                <a16:creationId xmlns:a16="http://schemas.microsoft.com/office/drawing/2014/main" id="{B73F1735-1C92-4B21-A07A-8ECA6FE94084}"/>
              </a:ext>
            </a:extLst>
          </p:cNvPr>
          <p:cNvSpPr/>
          <p:nvPr/>
        </p:nvSpPr>
        <p:spPr>
          <a:xfrm>
            <a:off x="0" y="1178124"/>
            <a:ext cx="7813611" cy="7391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7" name="Rectangle 26">
            <a:extLst>
              <a:ext uri="{FF2B5EF4-FFF2-40B4-BE49-F238E27FC236}">
                <a16:creationId xmlns:a16="http://schemas.microsoft.com/office/drawing/2014/main" id="{32F1DF1C-5DD7-400A-9A93-4CEBE8AB9551}"/>
              </a:ext>
            </a:extLst>
          </p:cNvPr>
          <p:cNvSpPr/>
          <p:nvPr/>
        </p:nvSpPr>
        <p:spPr>
          <a:xfrm>
            <a:off x="-2" y="1917321"/>
            <a:ext cx="7813611" cy="7391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0" name="Rectangle 29">
            <a:extLst>
              <a:ext uri="{FF2B5EF4-FFF2-40B4-BE49-F238E27FC236}">
                <a16:creationId xmlns:a16="http://schemas.microsoft.com/office/drawing/2014/main" id="{CCA1A91F-D5AE-4FDC-946F-4E625EBC141F}"/>
              </a:ext>
            </a:extLst>
          </p:cNvPr>
          <p:cNvSpPr/>
          <p:nvPr/>
        </p:nvSpPr>
        <p:spPr>
          <a:xfrm>
            <a:off x="0" y="3388102"/>
            <a:ext cx="7813613" cy="73919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2" name="Rectangle 31">
            <a:extLst>
              <a:ext uri="{FF2B5EF4-FFF2-40B4-BE49-F238E27FC236}">
                <a16:creationId xmlns:a16="http://schemas.microsoft.com/office/drawing/2014/main" id="{F0E8DBED-6DF1-4D37-9AA2-D57F02AB2FDE}"/>
              </a:ext>
            </a:extLst>
          </p:cNvPr>
          <p:cNvSpPr/>
          <p:nvPr/>
        </p:nvSpPr>
        <p:spPr>
          <a:xfrm>
            <a:off x="0" y="2652711"/>
            <a:ext cx="7813613" cy="739197"/>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graphicFrame>
        <p:nvGraphicFramePr>
          <p:cNvPr id="33" name="Table 32">
            <a:extLst>
              <a:ext uri="{FF2B5EF4-FFF2-40B4-BE49-F238E27FC236}">
                <a16:creationId xmlns:a16="http://schemas.microsoft.com/office/drawing/2014/main" id="{89AAD15B-F4DD-46D7-BF08-9A261CB9C318}"/>
              </a:ext>
            </a:extLst>
          </p:cNvPr>
          <p:cNvGraphicFramePr>
            <a:graphicFrameLocks noGrp="1"/>
          </p:cNvGraphicFramePr>
          <p:nvPr>
            <p:extLst>
              <p:ext uri="{D42A27DB-BD31-4B8C-83A1-F6EECF244321}">
                <p14:modId xmlns:p14="http://schemas.microsoft.com/office/powerpoint/2010/main" val="3083002393"/>
              </p:ext>
            </p:extLst>
          </p:nvPr>
        </p:nvGraphicFramePr>
        <p:xfrm>
          <a:off x="287077" y="4524606"/>
          <a:ext cx="7526532" cy="1483360"/>
        </p:xfrm>
        <a:graphic>
          <a:graphicData uri="http://schemas.openxmlformats.org/drawingml/2006/table">
            <a:tbl>
              <a:tblPr firstRow="1" bandRow="1">
                <a:tableStyleId>{0505E3EF-67EA-436B-97B2-0124C06EBD24}</a:tableStyleId>
              </a:tblPr>
              <a:tblGrid>
                <a:gridCol w="3032355">
                  <a:extLst>
                    <a:ext uri="{9D8B030D-6E8A-4147-A177-3AD203B41FA5}">
                      <a16:colId xmlns:a16="http://schemas.microsoft.com/office/drawing/2014/main" val="2015495470"/>
                    </a:ext>
                  </a:extLst>
                </a:gridCol>
                <a:gridCol w="4494177">
                  <a:extLst>
                    <a:ext uri="{9D8B030D-6E8A-4147-A177-3AD203B41FA5}">
                      <a16:colId xmlns:a16="http://schemas.microsoft.com/office/drawing/2014/main" val="1619254500"/>
                    </a:ext>
                  </a:extLst>
                </a:gridCol>
              </a:tblGrid>
              <a:tr h="370840">
                <a:tc>
                  <a:txBody>
                    <a:bodyPr/>
                    <a:lstStyle/>
                    <a:p>
                      <a:r>
                        <a:rPr lang="en-US" dirty="0"/>
                        <a:t>Data:</a:t>
                      </a:r>
                      <a:endParaRPr lang="en-BE" dirty="0"/>
                    </a:p>
                  </a:txBody>
                  <a:tcPr>
                    <a:solidFill>
                      <a:srgbClr val="0099CC"/>
                    </a:solidFill>
                  </a:tcPr>
                </a:tc>
                <a:tc>
                  <a:txBody>
                    <a:bodyPr/>
                    <a:lstStyle/>
                    <a:p>
                      <a:r>
                        <a:rPr lang="en-US" dirty="0" err="1"/>
                        <a:t>Specificaties</a:t>
                      </a:r>
                      <a:endParaRPr lang="en-BE" dirty="0"/>
                    </a:p>
                  </a:txBody>
                  <a:tcPr>
                    <a:solidFill>
                      <a:srgbClr val="0099CC"/>
                    </a:solidFill>
                  </a:tcPr>
                </a:tc>
                <a:extLst>
                  <a:ext uri="{0D108BD9-81ED-4DB2-BD59-A6C34878D82A}">
                    <a16:rowId xmlns:a16="http://schemas.microsoft.com/office/drawing/2014/main" val="3801270278"/>
                  </a:ext>
                </a:extLst>
              </a:tr>
              <a:tr h="370840">
                <a:tc>
                  <a:txBody>
                    <a:bodyPr/>
                    <a:lstStyle/>
                    <a:p>
                      <a:r>
                        <a:rPr lang="en-US" dirty="0" err="1"/>
                        <a:t>Frequentie</a:t>
                      </a:r>
                      <a:r>
                        <a:rPr lang="en-US" dirty="0"/>
                        <a:t> </a:t>
                      </a:r>
                      <a:endParaRPr lang="en-BE" dirty="0"/>
                    </a:p>
                  </a:txBody>
                  <a:tcPr>
                    <a:solidFill>
                      <a:schemeClr val="bg1"/>
                    </a:solidFill>
                  </a:tcPr>
                </a:tc>
                <a:tc>
                  <a:txBody>
                    <a:bodyPr/>
                    <a:lstStyle/>
                    <a:p>
                      <a:endParaRPr lang="en-BE" dirty="0"/>
                    </a:p>
                  </a:txBody>
                  <a:tcPr>
                    <a:solidFill>
                      <a:schemeClr val="bg1"/>
                    </a:solidFill>
                  </a:tcPr>
                </a:tc>
                <a:extLst>
                  <a:ext uri="{0D108BD9-81ED-4DB2-BD59-A6C34878D82A}">
                    <a16:rowId xmlns:a16="http://schemas.microsoft.com/office/drawing/2014/main" val="255413295"/>
                  </a:ext>
                </a:extLst>
              </a:tr>
              <a:tr h="370840">
                <a:tc>
                  <a:txBody>
                    <a:bodyPr/>
                    <a:lstStyle/>
                    <a:p>
                      <a:r>
                        <a:rPr lang="en-US" dirty="0" err="1"/>
                        <a:t>Bestandsgrootte</a:t>
                      </a:r>
                      <a:endParaRPr lang="en-BE" dirty="0"/>
                    </a:p>
                  </a:txBody>
                  <a:tcPr>
                    <a:solidFill>
                      <a:schemeClr val="bg1"/>
                    </a:solidFill>
                  </a:tcPr>
                </a:tc>
                <a:tc>
                  <a:txBody>
                    <a:bodyPr/>
                    <a:lstStyle/>
                    <a:p>
                      <a:endParaRPr lang="en-BE" dirty="0"/>
                    </a:p>
                  </a:txBody>
                  <a:tcPr>
                    <a:solidFill>
                      <a:schemeClr val="bg1"/>
                    </a:solidFill>
                  </a:tcPr>
                </a:tc>
                <a:extLst>
                  <a:ext uri="{0D108BD9-81ED-4DB2-BD59-A6C34878D82A}">
                    <a16:rowId xmlns:a16="http://schemas.microsoft.com/office/drawing/2014/main" val="1452117596"/>
                  </a:ext>
                </a:extLst>
              </a:tr>
              <a:tr h="370840">
                <a:tc>
                  <a:txBody>
                    <a:bodyPr/>
                    <a:lstStyle/>
                    <a:p>
                      <a:r>
                        <a:rPr lang="en-US" dirty="0" err="1"/>
                        <a:t>Andere</a:t>
                      </a:r>
                      <a:r>
                        <a:rPr lang="en-US" dirty="0"/>
                        <a:t>?</a:t>
                      </a:r>
                      <a:endParaRPr lang="en-BE" dirty="0"/>
                    </a:p>
                  </a:txBody>
                  <a:tcPr>
                    <a:solidFill>
                      <a:schemeClr val="bg1"/>
                    </a:solidFill>
                  </a:tcPr>
                </a:tc>
                <a:tc>
                  <a:txBody>
                    <a:bodyPr/>
                    <a:lstStyle/>
                    <a:p>
                      <a:r>
                        <a:rPr lang="en-US" dirty="0"/>
                        <a:t>…</a:t>
                      </a:r>
                      <a:endParaRPr lang="en-BE" dirty="0"/>
                    </a:p>
                  </a:txBody>
                  <a:tcPr>
                    <a:solidFill>
                      <a:schemeClr val="bg1"/>
                    </a:solidFill>
                  </a:tcPr>
                </a:tc>
                <a:extLst>
                  <a:ext uri="{0D108BD9-81ED-4DB2-BD59-A6C34878D82A}">
                    <a16:rowId xmlns:a16="http://schemas.microsoft.com/office/drawing/2014/main" val="1184104956"/>
                  </a:ext>
                </a:extLst>
              </a:tr>
            </a:tbl>
          </a:graphicData>
        </a:graphic>
      </p:graphicFrame>
      <p:sp>
        <p:nvSpPr>
          <p:cNvPr id="5" name="Rectangle 4">
            <a:extLst>
              <a:ext uri="{FF2B5EF4-FFF2-40B4-BE49-F238E27FC236}">
                <a16:creationId xmlns:a16="http://schemas.microsoft.com/office/drawing/2014/main" id="{36DCE6AB-0DFC-4FEE-AF0E-7549D7848032}"/>
              </a:ext>
            </a:extLst>
          </p:cNvPr>
          <p:cNvSpPr/>
          <p:nvPr/>
        </p:nvSpPr>
        <p:spPr>
          <a:xfrm>
            <a:off x="8097253" y="442734"/>
            <a:ext cx="3801979" cy="4235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D39CE3F4-A8DB-456F-A8E4-7CEAC5125568}"/>
              </a:ext>
            </a:extLst>
          </p:cNvPr>
          <p:cNvSpPr txBox="1"/>
          <p:nvPr/>
        </p:nvSpPr>
        <p:spPr>
          <a:xfrm>
            <a:off x="8097253" y="469838"/>
            <a:ext cx="3801978" cy="369332"/>
          </a:xfrm>
          <a:prstGeom prst="rect">
            <a:avLst/>
          </a:prstGeom>
          <a:noFill/>
        </p:spPr>
        <p:txBody>
          <a:bodyPr wrap="square" rtlCol="0">
            <a:spAutoFit/>
          </a:bodyPr>
          <a:lstStyle/>
          <a:p>
            <a:pPr algn="ctr"/>
            <a:r>
              <a:rPr lang="en-US" b="1" dirty="0">
                <a:solidFill>
                  <a:schemeClr val="bg1"/>
                </a:solidFill>
              </a:rPr>
              <a:t>BEDENKINGEN &amp; OPMERKINGEN</a:t>
            </a:r>
            <a:endParaRPr lang="en-BE" b="1" dirty="0">
              <a:solidFill>
                <a:schemeClr val="bg1"/>
              </a:solidFill>
            </a:endParaRPr>
          </a:p>
        </p:txBody>
      </p:sp>
      <p:sp>
        <p:nvSpPr>
          <p:cNvPr id="8" name="Rectangle 7">
            <a:extLst>
              <a:ext uri="{FF2B5EF4-FFF2-40B4-BE49-F238E27FC236}">
                <a16:creationId xmlns:a16="http://schemas.microsoft.com/office/drawing/2014/main" id="{16705936-7C56-45F4-9424-FAC5BB315EB4}"/>
              </a:ext>
            </a:extLst>
          </p:cNvPr>
          <p:cNvSpPr/>
          <p:nvPr/>
        </p:nvSpPr>
        <p:spPr>
          <a:xfrm>
            <a:off x="8097252" y="866273"/>
            <a:ext cx="3801979" cy="54109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CFD054AD-986D-4C66-9A14-067256E156B6}"/>
              </a:ext>
            </a:extLst>
          </p:cNvPr>
          <p:cNvSpPr txBox="1"/>
          <p:nvPr/>
        </p:nvSpPr>
        <p:spPr>
          <a:xfrm>
            <a:off x="8229600" y="1022684"/>
            <a:ext cx="3489158" cy="276999"/>
          </a:xfrm>
          <a:prstGeom prst="rect">
            <a:avLst/>
          </a:prstGeom>
          <a:noFill/>
        </p:spPr>
        <p:txBody>
          <a:bodyPr wrap="square" rtlCol="0">
            <a:spAutoFit/>
          </a:bodyPr>
          <a:lstStyle/>
          <a:p>
            <a:r>
              <a:rPr lang="en-US" sz="1200" dirty="0"/>
              <a:t>XXX</a:t>
            </a:r>
            <a:endParaRPr lang="en-BE" sz="1200" dirty="0"/>
          </a:p>
        </p:txBody>
      </p:sp>
    </p:spTree>
    <p:extLst>
      <p:ext uri="{BB962C8B-B14F-4D97-AF65-F5344CB8AC3E}">
        <p14:creationId xmlns:p14="http://schemas.microsoft.com/office/powerpoint/2010/main" val="291349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D8718B-CFD2-4BA9-8A85-6D3A585D821B}"/>
              </a:ext>
            </a:extLst>
          </p:cNvPr>
          <p:cNvSpPr/>
          <p:nvPr/>
        </p:nvSpPr>
        <p:spPr>
          <a:xfrm>
            <a:off x="0" y="0"/>
            <a:ext cx="121920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TextBox 2">
            <a:extLst>
              <a:ext uri="{FF2B5EF4-FFF2-40B4-BE49-F238E27FC236}">
                <a16:creationId xmlns:a16="http://schemas.microsoft.com/office/drawing/2014/main" id="{D8E45AE0-2779-4C87-AFAE-E10ACA1D9242}"/>
              </a:ext>
            </a:extLst>
          </p:cNvPr>
          <p:cNvSpPr txBox="1"/>
          <p:nvPr/>
        </p:nvSpPr>
        <p:spPr>
          <a:xfrm>
            <a:off x="680720" y="609600"/>
            <a:ext cx="10840720" cy="5324535"/>
          </a:xfrm>
          <a:prstGeom prst="rect">
            <a:avLst/>
          </a:prstGeom>
          <a:noFill/>
        </p:spPr>
        <p:txBody>
          <a:bodyPr wrap="square" rtlCol="0">
            <a:spAutoFit/>
          </a:bodyPr>
          <a:lstStyle/>
          <a:p>
            <a:r>
              <a:rPr lang="en-US" sz="4000" dirty="0">
                <a:solidFill>
                  <a:schemeClr val="bg1"/>
                </a:solidFill>
              </a:rPr>
              <a:t>STEL JE VOOR…</a:t>
            </a:r>
          </a:p>
          <a:p>
            <a:endParaRPr lang="en-US" sz="2000" dirty="0">
              <a:solidFill>
                <a:schemeClr val="bg1"/>
              </a:solidFill>
            </a:endParaRPr>
          </a:p>
          <a:p>
            <a:r>
              <a:rPr lang="en-US" sz="2000" dirty="0">
                <a:solidFill>
                  <a:schemeClr val="bg1"/>
                </a:solidFill>
              </a:rPr>
              <a:t>We </a:t>
            </a:r>
            <a:r>
              <a:rPr lang="en-US" sz="2000" dirty="0" err="1">
                <a:solidFill>
                  <a:schemeClr val="bg1"/>
                </a:solidFill>
              </a:rPr>
              <a:t>zijn</a:t>
            </a:r>
            <a:r>
              <a:rPr lang="en-US" sz="2000" dirty="0">
                <a:solidFill>
                  <a:schemeClr val="bg1"/>
                </a:solidFill>
              </a:rPr>
              <a:t> in 2030… In </a:t>
            </a:r>
            <a:r>
              <a:rPr lang="en-US" sz="2000" dirty="0" err="1">
                <a:solidFill>
                  <a:schemeClr val="bg1"/>
                </a:solidFill>
              </a:rPr>
              <a:t>bijna</a:t>
            </a:r>
            <a:r>
              <a:rPr lang="en-US" sz="2000" dirty="0">
                <a:solidFill>
                  <a:schemeClr val="bg1"/>
                </a:solidFill>
              </a:rPr>
              <a:t> </a:t>
            </a:r>
            <a:r>
              <a:rPr lang="en-US" sz="2000" dirty="0" err="1">
                <a:solidFill>
                  <a:schemeClr val="bg1"/>
                </a:solidFill>
              </a:rPr>
              <a:t>alle</a:t>
            </a:r>
            <a:r>
              <a:rPr lang="en-US" sz="2000" dirty="0">
                <a:solidFill>
                  <a:schemeClr val="bg1"/>
                </a:solidFill>
              </a:rPr>
              <a:t> </a:t>
            </a:r>
            <a:r>
              <a:rPr lang="en-US" sz="2000" dirty="0" err="1">
                <a:solidFill>
                  <a:schemeClr val="bg1"/>
                </a:solidFill>
              </a:rPr>
              <a:t>rivieren</a:t>
            </a:r>
            <a:r>
              <a:rPr lang="en-US" sz="2000" dirty="0">
                <a:solidFill>
                  <a:schemeClr val="bg1"/>
                </a:solidFill>
              </a:rPr>
              <a:t>, </a:t>
            </a:r>
            <a:r>
              <a:rPr lang="en-US" sz="2000" dirty="0" err="1">
                <a:solidFill>
                  <a:schemeClr val="bg1"/>
                </a:solidFill>
              </a:rPr>
              <a:t>beken</a:t>
            </a:r>
            <a:r>
              <a:rPr lang="en-US" sz="2000" dirty="0">
                <a:solidFill>
                  <a:schemeClr val="bg1"/>
                </a:solidFill>
              </a:rPr>
              <a:t> </a:t>
            </a:r>
            <a:r>
              <a:rPr lang="en-US" sz="2000" dirty="0" err="1">
                <a:solidFill>
                  <a:schemeClr val="bg1"/>
                </a:solidFill>
              </a:rPr>
              <a:t>en</a:t>
            </a:r>
            <a:r>
              <a:rPr lang="en-US" sz="2000" dirty="0">
                <a:solidFill>
                  <a:schemeClr val="bg1"/>
                </a:solidFill>
              </a:rPr>
              <a:t> </a:t>
            </a:r>
            <a:r>
              <a:rPr lang="en-US" sz="2000" dirty="0" err="1">
                <a:solidFill>
                  <a:schemeClr val="bg1"/>
                </a:solidFill>
              </a:rPr>
              <a:t>meren</a:t>
            </a:r>
            <a:r>
              <a:rPr lang="en-US" sz="2000" dirty="0">
                <a:solidFill>
                  <a:schemeClr val="bg1"/>
                </a:solidFill>
              </a:rPr>
              <a:t> in Vlaanderen </a:t>
            </a:r>
            <a:r>
              <a:rPr lang="en-US" sz="2000" dirty="0" err="1">
                <a:solidFill>
                  <a:schemeClr val="bg1"/>
                </a:solidFill>
              </a:rPr>
              <a:t>zijn</a:t>
            </a:r>
            <a:r>
              <a:rPr lang="en-US" sz="2000" dirty="0">
                <a:solidFill>
                  <a:schemeClr val="bg1"/>
                </a:solidFill>
              </a:rPr>
              <a:t> </a:t>
            </a:r>
            <a:r>
              <a:rPr lang="en-US" sz="2000" dirty="0" err="1">
                <a:solidFill>
                  <a:schemeClr val="bg1"/>
                </a:solidFill>
              </a:rPr>
              <a:t>sensoren</a:t>
            </a:r>
            <a:r>
              <a:rPr lang="en-US" sz="2000" dirty="0">
                <a:solidFill>
                  <a:schemeClr val="bg1"/>
                </a:solidFill>
              </a:rPr>
              <a:t> </a:t>
            </a:r>
            <a:r>
              <a:rPr lang="en-US" sz="2000" dirty="0" err="1">
                <a:solidFill>
                  <a:schemeClr val="bg1"/>
                </a:solidFill>
              </a:rPr>
              <a:t>aangebracht</a:t>
            </a:r>
            <a:r>
              <a:rPr lang="en-US" sz="2000" dirty="0">
                <a:solidFill>
                  <a:schemeClr val="bg1"/>
                </a:solidFill>
              </a:rPr>
              <a:t>. Ze </a:t>
            </a:r>
            <a:r>
              <a:rPr lang="en-US" sz="2000" dirty="0" err="1">
                <a:solidFill>
                  <a:schemeClr val="bg1"/>
                </a:solidFill>
              </a:rPr>
              <a:t>meten</a:t>
            </a:r>
            <a:r>
              <a:rPr lang="en-US" sz="2000" dirty="0">
                <a:solidFill>
                  <a:schemeClr val="bg1"/>
                </a:solidFill>
              </a:rPr>
              <a:t> </a:t>
            </a:r>
            <a:r>
              <a:rPr lang="en-US" sz="2000" dirty="0" err="1">
                <a:solidFill>
                  <a:schemeClr val="bg1"/>
                </a:solidFill>
              </a:rPr>
              <a:t>waterpeilen</a:t>
            </a:r>
            <a:r>
              <a:rPr lang="en-US" sz="2000" dirty="0">
                <a:solidFill>
                  <a:schemeClr val="bg1"/>
                </a:solidFill>
              </a:rPr>
              <a:t> </a:t>
            </a:r>
            <a:r>
              <a:rPr lang="en-US" sz="2000" dirty="0" err="1">
                <a:solidFill>
                  <a:schemeClr val="bg1"/>
                </a:solidFill>
              </a:rPr>
              <a:t>en</a:t>
            </a:r>
            <a:r>
              <a:rPr lang="en-US" sz="2000" dirty="0">
                <a:solidFill>
                  <a:schemeClr val="bg1"/>
                </a:solidFill>
              </a:rPr>
              <a:t> de </a:t>
            </a:r>
            <a:r>
              <a:rPr lang="en-US" sz="2000" dirty="0" err="1">
                <a:solidFill>
                  <a:schemeClr val="bg1"/>
                </a:solidFill>
              </a:rPr>
              <a:t>kwaliteit</a:t>
            </a:r>
            <a:r>
              <a:rPr lang="en-US" sz="2000" dirty="0">
                <a:solidFill>
                  <a:schemeClr val="bg1"/>
                </a:solidFill>
              </a:rPr>
              <a:t> van het </a:t>
            </a:r>
            <a:r>
              <a:rPr lang="en-US" sz="2000" dirty="0" err="1">
                <a:solidFill>
                  <a:schemeClr val="bg1"/>
                </a:solidFill>
              </a:rPr>
              <a:t>oppervlaktewater</a:t>
            </a:r>
            <a:r>
              <a:rPr lang="en-US" sz="2000" dirty="0">
                <a:solidFill>
                  <a:schemeClr val="bg1"/>
                </a:solidFill>
              </a:rPr>
              <a:t>. Ook in </a:t>
            </a:r>
            <a:r>
              <a:rPr lang="en-US" sz="2000" dirty="0" err="1">
                <a:solidFill>
                  <a:schemeClr val="bg1"/>
                </a:solidFill>
              </a:rPr>
              <a:t>tuinen</a:t>
            </a:r>
            <a:r>
              <a:rPr lang="en-US" sz="2000" dirty="0">
                <a:solidFill>
                  <a:schemeClr val="bg1"/>
                </a:solidFill>
              </a:rPr>
              <a:t> </a:t>
            </a:r>
            <a:r>
              <a:rPr lang="en-US" sz="2000" dirty="0" err="1">
                <a:solidFill>
                  <a:schemeClr val="bg1"/>
                </a:solidFill>
              </a:rPr>
              <a:t>worden</a:t>
            </a:r>
            <a:r>
              <a:rPr lang="en-US" sz="2000" dirty="0">
                <a:solidFill>
                  <a:schemeClr val="bg1"/>
                </a:solidFill>
              </a:rPr>
              <a:t> </a:t>
            </a:r>
            <a:r>
              <a:rPr lang="en-US" sz="2000" dirty="0" err="1">
                <a:solidFill>
                  <a:schemeClr val="bg1"/>
                </a:solidFill>
              </a:rPr>
              <a:t>sensorische</a:t>
            </a:r>
            <a:r>
              <a:rPr lang="en-US" sz="2000" dirty="0">
                <a:solidFill>
                  <a:schemeClr val="bg1"/>
                </a:solidFill>
              </a:rPr>
              <a:t> </a:t>
            </a:r>
            <a:r>
              <a:rPr lang="en-US" sz="2000" dirty="0" err="1">
                <a:solidFill>
                  <a:schemeClr val="bg1"/>
                </a:solidFill>
              </a:rPr>
              <a:t>metingen</a:t>
            </a:r>
            <a:r>
              <a:rPr lang="en-US" sz="2000" dirty="0">
                <a:solidFill>
                  <a:schemeClr val="bg1"/>
                </a:solidFill>
              </a:rPr>
              <a:t> </a:t>
            </a:r>
            <a:r>
              <a:rPr lang="en-US" sz="2000" dirty="0" err="1">
                <a:solidFill>
                  <a:schemeClr val="bg1"/>
                </a:solidFill>
              </a:rPr>
              <a:t>gedaan</a:t>
            </a:r>
            <a:r>
              <a:rPr lang="en-US" sz="2000" dirty="0">
                <a:solidFill>
                  <a:schemeClr val="bg1"/>
                </a:solidFill>
              </a:rPr>
              <a:t>: het </a:t>
            </a:r>
            <a:r>
              <a:rPr lang="en-US" sz="2000" dirty="0" err="1">
                <a:solidFill>
                  <a:schemeClr val="bg1"/>
                </a:solidFill>
              </a:rPr>
              <a:t>peil</a:t>
            </a:r>
            <a:r>
              <a:rPr lang="en-US" sz="2000" dirty="0">
                <a:solidFill>
                  <a:schemeClr val="bg1"/>
                </a:solidFill>
              </a:rPr>
              <a:t> </a:t>
            </a:r>
            <a:r>
              <a:rPr lang="en-US" sz="2000" dirty="0" err="1">
                <a:solidFill>
                  <a:schemeClr val="bg1"/>
                </a:solidFill>
              </a:rPr>
              <a:t>en</a:t>
            </a:r>
            <a:r>
              <a:rPr lang="en-US" sz="2000" dirty="0">
                <a:solidFill>
                  <a:schemeClr val="bg1"/>
                </a:solidFill>
              </a:rPr>
              <a:t> de </a:t>
            </a:r>
            <a:r>
              <a:rPr lang="en-US" sz="2000" dirty="0" err="1">
                <a:solidFill>
                  <a:schemeClr val="bg1"/>
                </a:solidFill>
              </a:rPr>
              <a:t>kwaliteit</a:t>
            </a:r>
            <a:r>
              <a:rPr lang="en-US" sz="2000" dirty="0">
                <a:solidFill>
                  <a:schemeClr val="bg1"/>
                </a:solidFill>
              </a:rPr>
              <a:t> van het water in de </a:t>
            </a:r>
            <a:r>
              <a:rPr lang="en-US" sz="2000" dirty="0" err="1">
                <a:solidFill>
                  <a:schemeClr val="bg1"/>
                </a:solidFill>
              </a:rPr>
              <a:t>regenwaterput</a:t>
            </a:r>
            <a:r>
              <a:rPr lang="en-US" sz="2000" dirty="0">
                <a:solidFill>
                  <a:schemeClr val="bg1"/>
                </a:solidFill>
              </a:rPr>
              <a:t> </a:t>
            </a:r>
            <a:r>
              <a:rPr lang="en-US" sz="2000" dirty="0" err="1">
                <a:solidFill>
                  <a:schemeClr val="bg1"/>
                </a:solidFill>
              </a:rPr>
              <a:t>wordt</a:t>
            </a:r>
            <a:r>
              <a:rPr lang="en-US" sz="2000" dirty="0">
                <a:solidFill>
                  <a:schemeClr val="bg1"/>
                </a:solidFill>
              </a:rPr>
              <a:t> </a:t>
            </a:r>
            <a:r>
              <a:rPr lang="en-US" sz="2000" dirty="0" err="1">
                <a:solidFill>
                  <a:schemeClr val="bg1"/>
                </a:solidFill>
              </a:rPr>
              <a:t>bijgehouden</a:t>
            </a:r>
            <a:r>
              <a:rPr lang="en-US" sz="2000" dirty="0">
                <a:solidFill>
                  <a:schemeClr val="bg1"/>
                </a:solidFill>
              </a:rPr>
              <a:t>, de </a:t>
            </a:r>
            <a:r>
              <a:rPr lang="en-US" sz="2000" dirty="0" err="1">
                <a:solidFill>
                  <a:schemeClr val="bg1"/>
                </a:solidFill>
              </a:rPr>
              <a:t>bodemvochtigheid</a:t>
            </a:r>
            <a:r>
              <a:rPr lang="en-US" sz="2000" dirty="0">
                <a:solidFill>
                  <a:schemeClr val="bg1"/>
                </a:solidFill>
              </a:rPr>
              <a:t> </a:t>
            </a:r>
            <a:r>
              <a:rPr lang="en-US" sz="2000" dirty="0" err="1">
                <a:solidFill>
                  <a:schemeClr val="bg1"/>
                </a:solidFill>
              </a:rPr>
              <a:t>en</a:t>
            </a:r>
            <a:r>
              <a:rPr lang="en-US" sz="2000" dirty="0">
                <a:solidFill>
                  <a:schemeClr val="bg1"/>
                </a:solidFill>
              </a:rPr>
              <a:t> de </a:t>
            </a:r>
            <a:r>
              <a:rPr lang="en-US" sz="2000" dirty="0" err="1">
                <a:solidFill>
                  <a:schemeClr val="bg1"/>
                </a:solidFill>
              </a:rPr>
              <a:t>hoeveelheid</a:t>
            </a:r>
            <a:r>
              <a:rPr lang="en-US" sz="2000" dirty="0">
                <a:solidFill>
                  <a:schemeClr val="bg1"/>
                </a:solidFill>
              </a:rPr>
              <a:t> </a:t>
            </a:r>
            <a:r>
              <a:rPr lang="en-US" sz="2000" dirty="0" err="1">
                <a:solidFill>
                  <a:schemeClr val="bg1"/>
                </a:solidFill>
              </a:rPr>
              <a:t>neerslag</a:t>
            </a:r>
            <a:r>
              <a:rPr lang="en-US" sz="2000" dirty="0">
                <a:solidFill>
                  <a:schemeClr val="bg1"/>
                </a:solidFill>
              </a:rPr>
              <a:t> die </a:t>
            </a:r>
            <a:r>
              <a:rPr lang="en-US" sz="2000" dirty="0" err="1">
                <a:solidFill>
                  <a:schemeClr val="bg1"/>
                </a:solidFill>
              </a:rPr>
              <a:t>er</a:t>
            </a:r>
            <a:r>
              <a:rPr lang="en-US" sz="2000" dirty="0">
                <a:solidFill>
                  <a:schemeClr val="bg1"/>
                </a:solidFill>
              </a:rPr>
              <a:t> </a:t>
            </a:r>
            <a:r>
              <a:rPr lang="en-US" sz="2000" dirty="0" err="1">
                <a:solidFill>
                  <a:schemeClr val="bg1"/>
                </a:solidFill>
              </a:rPr>
              <a:t>valt</a:t>
            </a:r>
            <a:r>
              <a:rPr lang="en-US" sz="2000" dirty="0">
                <a:solidFill>
                  <a:schemeClr val="bg1"/>
                </a:solidFill>
              </a:rPr>
              <a:t>. </a:t>
            </a:r>
            <a:r>
              <a:rPr lang="en-US" sz="2000" dirty="0" err="1">
                <a:solidFill>
                  <a:schemeClr val="bg1"/>
                </a:solidFill>
              </a:rPr>
              <a:t>Landbouwers</a:t>
            </a:r>
            <a:r>
              <a:rPr lang="en-US" sz="2000" dirty="0">
                <a:solidFill>
                  <a:schemeClr val="bg1"/>
                </a:solidFill>
              </a:rPr>
              <a:t> </a:t>
            </a:r>
            <a:r>
              <a:rPr lang="en-US" sz="2000" dirty="0" err="1">
                <a:solidFill>
                  <a:schemeClr val="bg1"/>
                </a:solidFill>
              </a:rPr>
              <a:t>houden</a:t>
            </a:r>
            <a:r>
              <a:rPr lang="en-US" sz="2000" dirty="0">
                <a:solidFill>
                  <a:schemeClr val="bg1"/>
                </a:solidFill>
              </a:rPr>
              <a:t> met </a:t>
            </a:r>
            <a:r>
              <a:rPr lang="en-US" sz="2000" dirty="0" err="1">
                <a:solidFill>
                  <a:schemeClr val="bg1"/>
                </a:solidFill>
              </a:rPr>
              <a:t>sensoren</a:t>
            </a:r>
            <a:r>
              <a:rPr lang="en-US" sz="2000" dirty="0">
                <a:solidFill>
                  <a:schemeClr val="bg1"/>
                </a:solidFill>
              </a:rPr>
              <a:t> het water in </a:t>
            </a:r>
            <a:r>
              <a:rPr lang="en-US" sz="2000" dirty="0" err="1">
                <a:solidFill>
                  <a:schemeClr val="bg1"/>
                </a:solidFill>
              </a:rPr>
              <a:t>hun</a:t>
            </a:r>
            <a:r>
              <a:rPr lang="en-US" sz="2000" dirty="0">
                <a:solidFill>
                  <a:schemeClr val="bg1"/>
                </a:solidFill>
              </a:rPr>
              <a:t> </a:t>
            </a:r>
            <a:r>
              <a:rPr lang="en-US" sz="2000" dirty="0" err="1">
                <a:solidFill>
                  <a:schemeClr val="bg1"/>
                </a:solidFill>
              </a:rPr>
              <a:t>bufferbekkens</a:t>
            </a:r>
            <a:r>
              <a:rPr lang="en-US" sz="2000" dirty="0">
                <a:solidFill>
                  <a:schemeClr val="bg1"/>
                </a:solidFill>
              </a:rPr>
              <a:t> in de </a:t>
            </a:r>
            <a:r>
              <a:rPr lang="en-US" sz="2000" dirty="0" err="1">
                <a:solidFill>
                  <a:schemeClr val="bg1"/>
                </a:solidFill>
              </a:rPr>
              <a:t>gaten</a:t>
            </a:r>
            <a:r>
              <a:rPr lang="en-US" sz="2000" dirty="0">
                <a:solidFill>
                  <a:schemeClr val="bg1"/>
                </a:solidFill>
              </a:rPr>
              <a:t>, </a:t>
            </a:r>
            <a:r>
              <a:rPr lang="en-US" sz="2000" dirty="0" err="1">
                <a:solidFill>
                  <a:schemeClr val="bg1"/>
                </a:solidFill>
              </a:rPr>
              <a:t>en</a:t>
            </a:r>
            <a:r>
              <a:rPr lang="en-US" sz="2000" dirty="0">
                <a:solidFill>
                  <a:schemeClr val="bg1"/>
                </a:solidFill>
              </a:rPr>
              <a:t> het </a:t>
            </a:r>
            <a:r>
              <a:rPr lang="en-US" sz="2000" dirty="0" err="1">
                <a:solidFill>
                  <a:schemeClr val="bg1"/>
                </a:solidFill>
              </a:rPr>
              <a:t>verbruik</a:t>
            </a:r>
            <a:r>
              <a:rPr lang="en-US" sz="2000" dirty="0">
                <a:solidFill>
                  <a:schemeClr val="bg1"/>
                </a:solidFill>
              </a:rPr>
              <a:t> van de </a:t>
            </a:r>
            <a:r>
              <a:rPr lang="en-US" sz="2000" dirty="0" err="1">
                <a:solidFill>
                  <a:schemeClr val="bg1"/>
                </a:solidFill>
              </a:rPr>
              <a:t>irrigatiesystemen</a:t>
            </a:r>
            <a:r>
              <a:rPr lang="en-US" sz="2000" dirty="0">
                <a:solidFill>
                  <a:schemeClr val="bg1"/>
                </a:solidFill>
              </a:rPr>
              <a:t> die </a:t>
            </a:r>
            <a:r>
              <a:rPr lang="en-US" sz="2000" dirty="0" err="1">
                <a:solidFill>
                  <a:schemeClr val="bg1"/>
                </a:solidFill>
              </a:rPr>
              <a:t>er</a:t>
            </a:r>
            <a:r>
              <a:rPr lang="en-US" sz="2000" dirty="0">
                <a:solidFill>
                  <a:schemeClr val="bg1"/>
                </a:solidFill>
              </a:rPr>
              <a:t> op </a:t>
            </a:r>
            <a:r>
              <a:rPr lang="en-US" sz="2000" dirty="0" err="1">
                <a:solidFill>
                  <a:schemeClr val="bg1"/>
                </a:solidFill>
              </a:rPr>
              <a:t>zijn</a:t>
            </a:r>
            <a:r>
              <a:rPr lang="en-US" sz="2000" dirty="0">
                <a:solidFill>
                  <a:schemeClr val="bg1"/>
                </a:solidFill>
              </a:rPr>
              <a:t> </a:t>
            </a:r>
            <a:r>
              <a:rPr lang="en-US" sz="2000" dirty="0" err="1">
                <a:solidFill>
                  <a:schemeClr val="bg1"/>
                </a:solidFill>
              </a:rPr>
              <a:t>aangesloten</a:t>
            </a:r>
            <a:r>
              <a:rPr lang="en-US" sz="2000" dirty="0">
                <a:solidFill>
                  <a:schemeClr val="bg1"/>
                </a:solidFill>
              </a:rPr>
              <a:t>. Ook de </a:t>
            </a:r>
            <a:r>
              <a:rPr lang="en-US" sz="2000" dirty="0" err="1">
                <a:solidFill>
                  <a:schemeClr val="bg1"/>
                </a:solidFill>
              </a:rPr>
              <a:t>evolutie</a:t>
            </a:r>
            <a:r>
              <a:rPr lang="en-US" sz="2000" dirty="0">
                <a:solidFill>
                  <a:schemeClr val="bg1"/>
                </a:solidFill>
              </a:rPr>
              <a:t> van de </a:t>
            </a:r>
            <a:r>
              <a:rPr lang="en-US" sz="2000" dirty="0" err="1">
                <a:solidFill>
                  <a:schemeClr val="bg1"/>
                </a:solidFill>
              </a:rPr>
              <a:t>grondwaterpeilen</a:t>
            </a:r>
            <a:r>
              <a:rPr lang="en-US" sz="2000" dirty="0">
                <a:solidFill>
                  <a:schemeClr val="bg1"/>
                </a:solidFill>
              </a:rPr>
              <a:t> </a:t>
            </a:r>
            <a:r>
              <a:rPr lang="en-US" sz="2000" dirty="0" err="1">
                <a:solidFill>
                  <a:schemeClr val="bg1"/>
                </a:solidFill>
              </a:rPr>
              <a:t>en</a:t>
            </a:r>
            <a:r>
              <a:rPr lang="en-US" sz="2000" dirty="0">
                <a:solidFill>
                  <a:schemeClr val="bg1"/>
                </a:solidFill>
              </a:rPr>
              <a:t> de </a:t>
            </a:r>
            <a:r>
              <a:rPr lang="en-US" sz="2000" dirty="0" err="1">
                <a:solidFill>
                  <a:schemeClr val="bg1"/>
                </a:solidFill>
              </a:rPr>
              <a:t>kwaliteit</a:t>
            </a:r>
            <a:r>
              <a:rPr lang="en-US" sz="2000" dirty="0">
                <a:solidFill>
                  <a:schemeClr val="bg1"/>
                </a:solidFill>
              </a:rPr>
              <a:t> van het </a:t>
            </a:r>
            <a:r>
              <a:rPr lang="en-US" sz="2000" dirty="0" err="1">
                <a:solidFill>
                  <a:schemeClr val="bg1"/>
                </a:solidFill>
              </a:rPr>
              <a:t>grondwater</a:t>
            </a:r>
            <a:r>
              <a:rPr lang="en-US" sz="2000" dirty="0">
                <a:solidFill>
                  <a:schemeClr val="bg1"/>
                </a:solidFill>
              </a:rPr>
              <a:t> </a:t>
            </a:r>
            <a:r>
              <a:rPr lang="en-US" sz="2000" dirty="0" err="1">
                <a:solidFill>
                  <a:schemeClr val="bg1"/>
                </a:solidFill>
              </a:rPr>
              <a:t>wordt</a:t>
            </a:r>
            <a:r>
              <a:rPr lang="en-US" sz="2000" dirty="0">
                <a:solidFill>
                  <a:schemeClr val="bg1"/>
                </a:solidFill>
              </a:rPr>
              <a:t> via </a:t>
            </a:r>
            <a:r>
              <a:rPr lang="en-US" sz="2000" dirty="0" err="1">
                <a:solidFill>
                  <a:schemeClr val="bg1"/>
                </a:solidFill>
              </a:rPr>
              <a:t>sensorische</a:t>
            </a:r>
            <a:r>
              <a:rPr lang="en-US" sz="2000" dirty="0">
                <a:solidFill>
                  <a:schemeClr val="bg1"/>
                </a:solidFill>
              </a:rPr>
              <a:t> </a:t>
            </a:r>
            <a:r>
              <a:rPr lang="en-US" sz="2000" dirty="0" err="1">
                <a:solidFill>
                  <a:schemeClr val="bg1"/>
                </a:solidFill>
              </a:rPr>
              <a:t>metingen</a:t>
            </a:r>
            <a:r>
              <a:rPr lang="en-US" sz="2000" dirty="0">
                <a:solidFill>
                  <a:schemeClr val="bg1"/>
                </a:solidFill>
              </a:rPr>
              <a:t> </a:t>
            </a:r>
            <a:r>
              <a:rPr lang="en-US" sz="2000" dirty="0" err="1">
                <a:solidFill>
                  <a:schemeClr val="bg1"/>
                </a:solidFill>
              </a:rPr>
              <a:t>nauwlettend</a:t>
            </a:r>
            <a:r>
              <a:rPr lang="en-US" sz="2000" dirty="0">
                <a:solidFill>
                  <a:schemeClr val="bg1"/>
                </a:solidFill>
              </a:rPr>
              <a:t> </a:t>
            </a:r>
            <a:r>
              <a:rPr lang="en-US" sz="2000" dirty="0" err="1">
                <a:solidFill>
                  <a:schemeClr val="bg1"/>
                </a:solidFill>
              </a:rPr>
              <a:t>opgevolgd</a:t>
            </a:r>
            <a:r>
              <a:rPr lang="en-US" sz="2000" dirty="0">
                <a:solidFill>
                  <a:schemeClr val="bg1"/>
                </a:solidFill>
              </a:rPr>
              <a:t>.</a:t>
            </a:r>
          </a:p>
          <a:p>
            <a:endParaRPr lang="en-US" sz="2000" dirty="0">
              <a:solidFill>
                <a:schemeClr val="bg1"/>
              </a:solidFill>
            </a:endParaRPr>
          </a:p>
          <a:p>
            <a:r>
              <a:rPr lang="en-US" sz="2000" dirty="0" err="1">
                <a:solidFill>
                  <a:schemeClr val="bg1"/>
                </a:solidFill>
              </a:rPr>
              <a:t>Uiteraard</a:t>
            </a:r>
            <a:r>
              <a:rPr lang="en-US" sz="2000" dirty="0">
                <a:solidFill>
                  <a:schemeClr val="bg1"/>
                </a:solidFill>
              </a:rPr>
              <a:t> </a:t>
            </a:r>
            <a:r>
              <a:rPr lang="en-US" sz="2000" dirty="0" err="1">
                <a:solidFill>
                  <a:schemeClr val="bg1"/>
                </a:solidFill>
              </a:rPr>
              <a:t>zijn</a:t>
            </a:r>
            <a:r>
              <a:rPr lang="en-US" sz="2000" dirty="0">
                <a:solidFill>
                  <a:schemeClr val="bg1"/>
                </a:solidFill>
              </a:rPr>
              <a:t> </a:t>
            </a:r>
            <a:r>
              <a:rPr lang="en-US" sz="2000" dirty="0" err="1">
                <a:solidFill>
                  <a:schemeClr val="bg1"/>
                </a:solidFill>
              </a:rPr>
              <a:t>er</a:t>
            </a:r>
            <a:r>
              <a:rPr lang="en-US" sz="2000" dirty="0">
                <a:solidFill>
                  <a:schemeClr val="bg1"/>
                </a:solidFill>
              </a:rPr>
              <a:t> </a:t>
            </a:r>
            <a:r>
              <a:rPr lang="en-US" sz="2000" dirty="0" err="1">
                <a:solidFill>
                  <a:schemeClr val="bg1"/>
                </a:solidFill>
              </a:rPr>
              <a:t>duidelijke</a:t>
            </a:r>
            <a:r>
              <a:rPr lang="en-US" sz="2000" dirty="0">
                <a:solidFill>
                  <a:schemeClr val="bg1"/>
                </a:solidFill>
              </a:rPr>
              <a:t> </a:t>
            </a:r>
            <a:r>
              <a:rPr lang="en-US" sz="2000" dirty="0" err="1">
                <a:solidFill>
                  <a:schemeClr val="bg1"/>
                </a:solidFill>
              </a:rPr>
              <a:t>afspraken</a:t>
            </a:r>
            <a:r>
              <a:rPr lang="en-US" sz="2000" dirty="0">
                <a:solidFill>
                  <a:schemeClr val="bg1"/>
                </a:solidFill>
              </a:rPr>
              <a:t> </a:t>
            </a:r>
            <a:r>
              <a:rPr lang="en-US" sz="2000" dirty="0" err="1">
                <a:solidFill>
                  <a:schemeClr val="bg1"/>
                </a:solidFill>
              </a:rPr>
              <a:t>gemaakt</a:t>
            </a:r>
            <a:r>
              <a:rPr lang="en-US" sz="2000" dirty="0">
                <a:solidFill>
                  <a:schemeClr val="bg1"/>
                </a:solidFill>
              </a:rPr>
              <a:t> die </a:t>
            </a:r>
            <a:r>
              <a:rPr lang="en-US" sz="2000" dirty="0" err="1">
                <a:solidFill>
                  <a:schemeClr val="bg1"/>
                </a:solidFill>
              </a:rPr>
              <a:t>een</a:t>
            </a:r>
            <a:r>
              <a:rPr lang="en-US" sz="2000" dirty="0">
                <a:solidFill>
                  <a:schemeClr val="bg1"/>
                </a:solidFill>
              </a:rPr>
              <a:t> </a:t>
            </a:r>
            <a:r>
              <a:rPr lang="en-US" sz="2000" dirty="0" err="1">
                <a:solidFill>
                  <a:schemeClr val="bg1"/>
                </a:solidFill>
              </a:rPr>
              <a:t>efficiënte</a:t>
            </a:r>
            <a:r>
              <a:rPr lang="en-US" sz="2000" dirty="0">
                <a:solidFill>
                  <a:schemeClr val="bg1"/>
                </a:solidFill>
              </a:rPr>
              <a:t> </a:t>
            </a:r>
            <a:r>
              <a:rPr lang="en-US" sz="2000" dirty="0" err="1">
                <a:solidFill>
                  <a:schemeClr val="bg1"/>
                </a:solidFill>
              </a:rPr>
              <a:t>opslag</a:t>
            </a:r>
            <a:r>
              <a:rPr lang="en-US" sz="2000" dirty="0">
                <a:solidFill>
                  <a:schemeClr val="bg1"/>
                </a:solidFill>
              </a:rPr>
              <a:t> </a:t>
            </a:r>
            <a:r>
              <a:rPr lang="en-US" sz="2000" dirty="0" err="1">
                <a:solidFill>
                  <a:schemeClr val="bg1"/>
                </a:solidFill>
              </a:rPr>
              <a:t>en</a:t>
            </a:r>
            <a:r>
              <a:rPr lang="en-US" sz="2000" dirty="0">
                <a:solidFill>
                  <a:schemeClr val="bg1"/>
                </a:solidFill>
              </a:rPr>
              <a:t> </a:t>
            </a:r>
            <a:r>
              <a:rPr lang="en-US" sz="2000" dirty="0" err="1">
                <a:solidFill>
                  <a:schemeClr val="bg1"/>
                </a:solidFill>
              </a:rPr>
              <a:t>uitwisseling</a:t>
            </a:r>
            <a:r>
              <a:rPr lang="en-US" sz="2000" dirty="0">
                <a:solidFill>
                  <a:schemeClr val="bg1"/>
                </a:solidFill>
              </a:rPr>
              <a:t> van al </a:t>
            </a:r>
            <a:r>
              <a:rPr lang="en-US" sz="2000" dirty="0" err="1">
                <a:solidFill>
                  <a:schemeClr val="bg1"/>
                </a:solidFill>
              </a:rPr>
              <a:t>deze</a:t>
            </a:r>
            <a:r>
              <a:rPr lang="en-US" sz="2000" dirty="0">
                <a:solidFill>
                  <a:schemeClr val="bg1"/>
                </a:solidFill>
              </a:rPr>
              <a:t> data </a:t>
            </a:r>
            <a:r>
              <a:rPr lang="en-US" sz="2000" dirty="0" err="1">
                <a:solidFill>
                  <a:schemeClr val="bg1"/>
                </a:solidFill>
              </a:rPr>
              <a:t>mogelijk</a:t>
            </a:r>
            <a:r>
              <a:rPr lang="en-US" sz="2000" dirty="0">
                <a:solidFill>
                  <a:schemeClr val="bg1"/>
                </a:solidFill>
              </a:rPr>
              <a:t> </a:t>
            </a:r>
            <a:r>
              <a:rPr lang="en-US" sz="2000" dirty="0" err="1">
                <a:solidFill>
                  <a:schemeClr val="bg1"/>
                </a:solidFill>
              </a:rPr>
              <a:t>maken</a:t>
            </a:r>
            <a:r>
              <a:rPr lang="en-US" sz="2000" dirty="0">
                <a:solidFill>
                  <a:schemeClr val="bg1"/>
                </a:solidFill>
              </a:rPr>
              <a:t>. Het is </a:t>
            </a:r>
            <a:r>
              <a:rPr lang="en-US" sz="2000" dirty="0" err="1">
                <a:solidFill>
                  <a:schemeClr val="bg1"/>
                </a:solidFill>
              </a:rPr>
              <a:t>immers</a:t>
            </a:r>
            <a:r>
              <a:rPr lang="en-US" sz="2000" dirty="0">
                <a:solidFill>
                  <a:schemeClr val="bg1"/>
                </a:solidFill>
              </a:rPr>
              <a:t> </a:t>
            </a:r>
            <a:r>
              <a:rPr lang="en-US" sz="2000" dirty="0" err="1">
                <a:solidFill>
                  <a:schemeClr val="bg1"/>
                </a:solidFill>
              </a:rPr>
              <a:t>zoals</a:t>
            </a:r>
            <a:r>
              <a:rPr lang="en-US" sz="2000" dirty="0">
                <a:solidFill>
                  <a:schemeClr val="bg1"/>
                </a:solidFill>
              </a:rPr>
              <a:t> </a:t>
            </a:r>
            <a:r>
              <a:rPr lang="en-US" sz="2000" dirty="0" err="1">
                <a:solidFill>
                  <a:schemeClr val="bg1"/>
                </a:solidFill>
              </a:rPr>
              <a:t>bij</a:t>
            </a:r>
            <a:r>
              <a:rPr lang="en-US" sz="2000" dirty="0">
                <a:solidFill>
                  <a:schemeClr val="bg1"/>
                </a:solidFill>
              </a:rPr>
              <a:t> het </a:t>
            </a:r>
            <a:r>
              <a:rPr lang="en-US" sz="2000" dirty="0" err="1">
                <a:solidFill>
                  <a:schemeClr val="bg1"/>
                </a:solidFill>
              </a:rPr>
              <a:t>gebruik</a:t>
            </a:r>
            <a:r>
              <a:rPr lang="en-US" sz="2000" dirty="0">
                <a:solidFill>
                  <a:schemeClr val="bg1"/>
                </a:solidFill>
              </a:rPr>
              <a:t> van </a:t>
            </a:r>
            <a:r>
              <a:rPr lang="en-US" sz="2000" dirty="0" err="1">
                <a:solidFill>
                  <a:schemeClr val="bg1"/>
                </a:solidFill>
              </a:rPr>
              <a:t>een</a:t>
            </a:r>
            <a:r>
              <a:rPr lang="en-US" sz="2000" dirty="0">
                <a:solidFill>
                  <a:schemeClr val="bg1"/>
                </a:solidFill>
              </a:rPr>
              <a:t> </a:t>
            </a:r>
            <a:r>
              <a:rPr lang="en-US" sz="2000" dirty="0" err="1">
                <a:solidFill>
                  <a:schemeClr val="bg1"/>
                </a:solidFill>
              </a:rPr>
              <a:t>telefoon</a:t>
            </a:r>
            <a:r>
              <a:rPr lang="en-US" sz="2000" dirty="0">
                <a:solidFill>
                  <a:schemeClr val="bg1"/>
                </a:solidFill>
              </a:rPr>
              <a:t>: Je </a:t>
            </a:r>
            <a:r>
              <a:rPr lang="en-US" sz="2000" dirty="0" err="1">
                <a:solidFill>
                  <a:schemeClr val="bg1"/>
                </a:solidFill>
              </a:rPr>
              <a:t>hebt</a:t>
            </a:r>
            <a:r>
              <a:rPr lang="en-US" sz="2000" dirty="0">
                <a:solidFill>
                  <a:schemeClr val="bg1"/>
                </a:solidFill>
              </a:rPr>
              <a:t> </a:t>
            </a:r>
            <a:r>
              <a:rPr lang="en-US" sz="2000" dirty="0" err="1">
                <a:solidFill>
                  <a:schemeClr val="bg1"/>
                </a:solidFill>
              </a:rPr>
              <a:t>er</a:t>
            </a:r>
            <a:r>
              <a:rPr lang="en-US" sz="2000" dirty="0">
                <a:solidFill>
                  <a:schemeClr val="bg1"/>
                </a:solidFill>
              </a:rPr>
              <a:t> </a:t>
            </a:r>
            <a:r>
              <a:rPr lang="en-US" sz="2000" dirty="0" err="1">
                <a:solidFill>
                  <a:schemeClr val="bg1"/>
                </a:solidFill>
              </a:rPr>
              <a:t>eigenlijk</a:t>
            </a:r>
            <a:r>
              <a:rPr lang="en-US" sz="2000" dirty="0">
                <a:solidFill>
                  <a:schemeClr val="bg1"/>
                </a:solidFill>
              </a:rPr>
              <a:t> </a:t>
            </a:r>
            <a:r>
              <a:rPr lang="en-US" sz="2000" dirty="0" err="1">
                <a:solidFill>
                  <a:schemeClr val="bg1"/>
                </a:solidFill>
              </a:rPr>
              <a:t>niet</a:t>
            </a:r>
            <a:r>
              <a:rPr lang="en-US" sz="2000" dirty="0">
                <a:solidFill>
                  <a:schemeClr val="bg1"/>
                </a:solidFill>
              </a:rPr>
              <a:t> zo </a:t>
            </a:r>
            <a:r>
              <a:rPr lang="en-US" sz="2000" dirty="0" err="1">
                <a:solidFill>
                  <a:schemeClr val="bg1"/>
                </a:solidFill>
              </a:rPr>
              <a:t>veel</a:t>
            </a:r>
            <a:r>
              <a:rPr lang="en-US" sz="2000" dirty="0">
                <a:solidFill>
                  <a:schemeClr val="bg1"/>
                </a:solidFill>
              </a:rPr>
              <a:t> </a:t>
            </a:r>
            <a:r>
              <a:rPr lang="en-US" sz="2000" dirty="0" err="1">
                <a:solidFill>
                  <a:schemeClr val="bg1"/>
                </a:solidFill>
              </a:rPr>
              <a:t>aan</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enkel</a:t>
            </a:r>
            <a:r>
              <a:rPr lang="en-US" sz="2000" dirty="0">
                <a:solidFill>
                  <a:schemeClr val="bg1"/>
                </a:solidFill>
              </a:rPr>
              <a:t> je </a:t>
            </a:r>
            <a:r>
              <a:rPr lang="en-US" sz="2000" dirty="0" err="1">
                <a:solidFill>
                  <a:schemeClr val="bg1"/>
                </a:solidFill>
              </a:rPr>
              <a:t>beste</a:t>
            </a:r>
            <a:r>
              <a:rPr lang="en-US" sz="2000" dirty="0">
                <a:solidFill>
                  <a:schemeClr val="bg1"/>
                </a:solidFill>
              </a:rPr>
              <a:t> </a:t>
            </a:r>
            <a:r>
              <a:rPr lang="en-US" sz="2000" dirty="0" err="1">
                <a:solidFill>
                  <a:schemeClr val="bg1"/>
                </a:solidFill>
              </a:rPr>
              <a:t>vrienden</a:t>
            </a:r>
            <a:r>
              <a:rPr lang="en-US" sz="2000" dirty="0">
                <a:solidFill>
                  <a:schemeClr val="bg1"/>
                </a:solidFill>
              </a:rPr>
              <a:t> </a:t>
            </a:r>
            <a:r>
              <a:rPr lang="en-US" sz="2000" dirty="0" err="1">
                <a:solidFill>
                  <a:schemeClr val="bg1"/>
                </a:solidFill>
              </a:rPr>
              <a:t>er</a:t>
            </a:r>
            <a:r>
              <a:rPr lang="en-US" sz="2000" dirty="0">
                <a:solidFill>
                  <a:schemeClr val="bg1"/>
                </a:solidFill>
              </a:rPr>
              <a:t> </a:t>
            </a:r>
            <a:r>
              <a:rPr lang="en-US" sz="2000" dirty="0" err="1">
                <a:solidFill>
                  <a:schemeClr val="bg1"/>
                </a:solidFill>
              </a:rPr>
              <a:t>ook</a:t>
            </a:r>
            <a:r>
              <a:rPr lang="en-US" sz="2000" dirty="0">
                <a:solidFill>
                  <a:schemeClr val="bg1"/>
                </a:solidFill>
              </a:rPr>
              <a:t> </a:t>
            </a:r>
            <a:r>
              <a:rPr lang="en-US" sz="2000" dirty="0" err="1">
                <a:solidFill>
                  <a:schemeClr val="bg1"/>
                </a:solidFill>
              </a:rPr>
              <a:t>een</a:t>
            </a:r>
            <a:r>
              <a:rPr lang="en-US" sz="2000" dirty="0">
                <a:solidFill>
                  <a:schemeClr val="bg1"/>
                </a:solidFill>
              </a:rPr>
              <a:t> </a:t>
            </a:r>
            <a:r>
              <a:rPr lang="en-US" sz="2000" dirty="0" err="1">
                <a:solidFill>
                  <a:schemeClr val="bg1"/>
                </a:solidFill>
              </a:rPr>
              <a:t>hebben</a:t>
            </a:r>
            <a:r>
              <a:rPr lang="en-US" sz="2000" dirty="0">
                <a:solidFill>
                  <a:schemeClr val="bg1"/>
                </a:solidFill>
              </a:rPr>
              <a:t>. Het </a:t>
            </a:r>
            <a:r>
              <a:rPr lang="en-US" sz="2000" dirty="0" err="1">
                <a:solidFill>
                  <a:schemeClr val="bg1"/>
                </a:solidFill>
              </a:rPr>
              <a:t>wordt</a:t>
            </a:r>
            <a:r>
              <a:rPr lang="en-US" sz="2000" dirty="0">
                <a:solidFill>
                  <a:schemeClr val="bg1"/>
                </a:solidFill>
              </a:rPr>
              <a:t> pas </a:t>
            </a:r>
            <a:r>
              <a:rPr lang="en-US" sz="2000" dirty="0" err="1">
                <a:solidFill>
                  <a:schemeClr val="bg1"/>
                </a:solidFill>
              </a:rPr>
              <a:t>interessant</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iedereen</a:t>
            </a:r>
            <a:r>
              <a:rPr lang="en-US" sz="2000" dirty="0">
                <a:solidFill>
                  <a:schemeClr val="bg1"/>
                </a:solidFill>
              </a:rPr>
              <a:t> </a:t>
            </a:r>
            <a:r>
              <a:rPr lang="en-US" sz="2000" dirty="0" err="1">
                <a:solidFill>
                  <a:schemeClr val="bg1"/>
                </a:solidFill>
              </a:rPr>
              <a:t>een</a:t>
            </a:r>
            <a:r>
              <a:rPr lang="en-US" sz="2000" dirty="0">
                <a:solidFill>
                  <a:schemeClr val="bg1"/>
                </a:solidFill>
              </a:rPr>
              <a:t> </a:t>
            </a:r>
            <a:r>
              <a:rPr lang="en-US" sz="2000" dirty="0" err="1">
                <a:solidFill>
                  <a:schemeClr val="bg1"/>
                </a:solidFill>
              </a:rPr>
              <a:t>telefoon</a:t>
            </a:r>
            <a:r>
              <a:rPr lang="en-US" sz="2000" dirty="0">
                <a:solidFill>
                  <a:schemeClr val="bg1"/>
                </a:solidFill>
              </a:rPr>
              <a:t> </a:t>
            </a:r>
            <a:r>
              <a:rPr lang="en-US" sz="2000" dirty="0" err="1">
                <a:solidFill>
                  <a:schemeClr val="bg1"/>
                </a:solidFill>
              </a:rPr>
              <a:t>heeft</a:t>
            </a:r>
            <a:r>
              <a:rPr lang="en-US" sz="2000" dirty="0">
                <a:solidFill>
                  <a:schemeClr val="bg1"/>
                </a:solidFill>
              </a:rPr>
              <a:t>. Dan pas </a:t>
            </a:r>
            <a:r>
              <a:rPr lang="en-US" sz="2000" dirty="0" err="1">
                <a:solidFill>
                  <a:schemeClr val="bg1"/>
                </a:solidFill>
              </a:rPr>
              <a:t>kan</a:t>
            </a:r>
            <a:r>
              <a:rPr lang="en-US" sz="2000" dirty="0">
                <a:solidFill>
                  <a:schemeClr val="bg1"/>
                </a:solidFill>
              </a:rPr>
              <a:t> je </a:t>
            </a:r>
            <a:r>
              <a:rPr lang="en-US" sz="2000" dirty="0" err="1">
                <a:solidFill>
                  <a:schemeClr val="bg1"/>
                </a:solidFill>
              </a:rPr>
              <a:t>gemakkelijk</a:t>
            </a:r>
            <a:r>
              <a:rPr lang="en-US" sz="2000" dirty="0">
                <a:solidFill>
                  <a:schemeClr val="bg1"/>
                </a:solidFill>
              </a:rPr>
              <a:t> </a:t>
            </a:r>
            <a:r>
              <a:rPr lang="en-US" sz="2000" dirty="0" err="1">
                <a:solidFill>
                  <a:schemeClr val="bg1"/>
                </a:solidFill>
              </a:rPr>
              <a:t>nieuwe</a:t>
            </a:r>
            <a:r>
              <a:rPr lang="en-US" sz="2000" dirty="0">
                <a:solidFill>
                  <a:schemeClr val="bg1"/>
                </a:solidFill>
              </a:rPr>
              <a:t> </a:t>
            </a:r>
            <a:r>
              <a:rPr lang="en-US" sz="2000" dirty="0" err="1">
                <a:solidFill>
                  <a:schemeClr val="bg1"/>
                </a:solidFill>
              </a:rPr>
              <a:t>mensen</a:t>
            </a:r>
            <a:r>
              <a:rPr lang="en-US" sz="2000" dirty="0">
                <a:solidFill>
                  <a:schemeClr val="bg1"/>
                </a:solidFill>
              </a:rPr>
              <a:t> </a:t>
            </a:r>
            <a:r>
              <a:rPr lang="en-US" sz="2000" dirty="0" err="1">
                <a:solidFill>
                  <a:schemeClr val="bg1"/>
                </a:solidFill>
              </a:rPr>
              <a:t>contacteren</a:t>
            </a:r>
            <a:r>
              <a:rPr lang="en-US" sz="2000" dirty="0">
                <a:solidFill>
                  <a:schemeClr val="bg1"/>
                </a:solidFill>
              </a:rPr>
              <a:t>, </a:t>
            </a:r>
            <a:r>
              <a:rPr lang="en-US" sz="2000" dirty="0" err="1">
                <a:solidFill>
                  <a:schemeClr val="bg1"/>
                </a:solidFill>
              </a:rPr>
              <a:t>en</a:t>
            </a:r>
            <a:r>
              <a:rPr lang="en-US" sz="2000" dirty="0">
                <a:solidFill>
                  <a:schemeClr val="bg1"/>
                </a:solidFill>
              </a:rPr>
              <a:t> </a:t>
            </a:r>
            <a:r>
              <a:rPr lang="en-US" sz="2000" dirty="0" err="1">
                <a:solidFill>
                  <a:schemeClr val="bg1"/>
                </a:solidFill>
              </a:rPr>
              <a:t>dus</a:t>
            </a:r>
            <a:r>
              <a:rPr lang="en-US" sz="2000" dirty="0">
                <a:solidFill>
                  <a:schemeClr val="bg1"/>
                </a:solidFill>
              </a:rPr>
              <a:t> </a:t>
            </a:r>
            <a:r>
              <a:rPr lang="en-US" sz="2000" dirty="0" err="1">
                <a:solidFill>
                  <a:schemeClr val="bg1"/>
                </a:solidFill>
              </a:rPr>
              <a:t>ook</a:t>
            </a:r>
            <a:r>
              <a:rPr lang="en-US" sz="2000" dirty="0">
                <a:solidFill>
                  <a:schemeClr val="bg1"/>
                </a:solidFill>
              </a:rPr>
              <a:t> </a:t>
            </a:r>
            <a:r>
              <a:rPr lang="en-US" sz="2000" dirty="0" err="1">
                <a:solidFill>
                  <a:schemeClr val="bg1"/>
                </a:solidFill>
              </a:rPr>
              <a:t>nieuwe</a:t>
            </a:r>
            <a:r>
              <a:rPr lang="en-US" sz="2000" dirty="0">
                <a:solidFill>
                  <a:schemeClr val="bg1"/>
                </a:solidFill>
              </a:rPr>
              <a:t> </a:t>
            </a:r>
            <a:r>
              <a:rPr lang="en-US" sz="2000" dirty="0" err="1">
                <a:solidFill>
                  <a:schemeClr val="bg1"/>
                </a:solidFill>
              </a:rPr>
              <a:t>dingen</a:t>
            </a:r>
            <a:r>
              <a:rPr lang="en-US" sz="2000" dirty="0">
                <a:solidFill>
                  <a:schemeClr val="bg1"/>
                </a:solidFill>
              </a:rPr>
              <a:t> te </a:t>
            </a:r>
            <a:r>
              <a:rPr lang="en-US" sz="2000" dirty="0" err="1">
                <a:solidFill>
                  <a:schemeClr val="bg1"/>
                </a:solidFill>
              </a:rPr>
              <a:t>weten</a:t>
            </a:r>
            <a:r>
              <a:rPr lang="en-US" sz="2000" dirty="0">
                <a:solidFill>
                  <a:schemeClr val="bg1"/>
                </a:solidFill>
              </a:rPr>
              <a:t> </a:t>
            </a:r>
            <a:r>
              <a:rPr lang="en-US" sz="2000" dirty="0" err="1">
                <a:solidFill>
                  <a:schemeClr val="bg1"/>
                </a:solidFill>
              </a:rPr>
              <a:t>komen</a:t>
            </a:r>
            <a:r>
              <a:rPr lang="en-US" sz="2000" dirty="0">
                <a:solidFill>
                  <a:schemeClr val="bg1"/>
                </a:solidFill>
              </a:rPr>
              <a:t>.    </a:t>
            </a:r>
          </a:p>
          <a:p>
            <a:endParaRPr lang="en-US" sz="2000" dirty="0">
              <a:solidFill>
                <a:schemeClr val="bg1"/>
              </a:solidFill>
            </a:endParaRPr>
          </a:p>
        </p:txBody>
      </p:sp>
    </p:spTree>
    <p:extLst>
      <p:ext uri="{BB962C8B-B14F-4D97-AF65-F5344CB8AC3E}">
        <p14:creationId xmlns:p14="http://schemas.microsoft.com/office/powerpoint/2010/main" val="322072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D8718B-CFD2-4BA9-8A85-6D3A585D821B}"/>
              </a:ext>
            </a:extLst>
          </p:cNvPr>
          <p:cNvSpPr/>
          <p:nvPr/>
        </p:nvSpPr>
        <p:spPr>
          <a:xfrm>
            <a:off x="0" y="0"/>
            <a:ext cx="121920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TextBox 2">
            <a:extLst>
              <a:ext uri="{FF2B5EF4-FFF2-40B4-BE49-F238E27FC236}">
                <a16:creationId xmlns:a16="http://schemas.microsoft.com/office/drawing/2014/main" id="{D8E45AE0-2779-4C87-AFAE-E10ACA1D9242}"/>
              </a:ext>
            </a:extLst>
          </p:cNvPr>
          <p:cNvSpPr txBox="1"/>
          <p:nvPr/>
        </p:nvSpPr>
        <p:spPr>
          <a:xfrm>
            <a:off x="680720" y="609600"/>
            <a:ext cx="10840720" cy="4401205"/>
          </a:xfrm>
          <a:prstGeom prst="rect">
            <a:avLst/>
          </a:prstGeom>
          <a:noFill/>
        </p:spPr>
        <p:txBody>
          <a:bodyPr wrap="square" rtlCol="0">
            <a:spAutoFit/>
          </a:bodyPr>
          <a:lstStyle/>
          <a:p>
            <a:r>
              <a:rPr lang="en-US" sz="4000" dirty="0">
                <a:solidFill>
                  <a:schemeClr val="bg1"/>
                </a:solidFill>
              </a:rPr>
              <a:t>STEL JE VOOR…</a:t>
            </a:r>
          </a:p>
          <a:p>
            <a:endParaRPr lang="en-US" sz="2000" dirty="0">
              <a:solidFill>
                <a:schemeClr val="bg1"/>
              </a:solidFill>
            </a:endParaRPr>
          </a:p>
          <a:p>
            <a:r>
              <a:rPr lang="en-US" sz="2000" b="1" dirty="0">
                <a:solidFill>
                  <a:schemeClr val="bg1"/>
                </a:solidFill>
              </a:rPr>
              <a:t>… </a:t>
            </a:r>
            <a:r>
              <a:rPr lang="en-US" sz="2000" b="1" dirty="0" err="1">
                <a:solidFill>
                  <a:schemeClr val="bg1"/>
                </a:solidFill>
              </a:rPr>
              <a:t>dat</a:t>
            </a:r>
            <a:r>
              <a:rPr lang="en-US" sz="2000" b="1" dirty="0">
                <a:solidFill>
                  <a:schemeClr val="bg1"/>
                </a:solidFill>
              </a:rPr>
              <a:t> </a:t>
            </a:r>
            <a:r>
              <a:rPr lang="en-US" sz="2000" b="1" dirty="0" err="1">
                <a:solidFill>
                  <a:schemeClr val="bg1"/>
                </a:solidFill>
              </a:rPr>
              <a:t>ook</a:t>
            </a:r>
            <a:r>
              <a:rPr lang="en-US" sz="2000" b="1" dirty="0">
                <a:solidFill>
                  <a:schemeClr val="bg1"/>
                </a:solidFill>
              </a:rPr>
              <a:t> </a:t>
            </a:r>
            <a:r>
              <a:rPr lang="en-US" sz="2000" b="1" dirty="0" err="1">
                <a:solidFill>
                  <a:schemeClr val="bg1"/>
                </a:solidFill>
              </a:rPr>
              <a:t>jouw</a:t>
            </a:r>
            <a:r>
              <a:rPr lang="en-US" sz="2000" b="1" dirty="0">
                <a:solidFill>
                  <a:schemeClr val="bg1"/>
                </a:solidFill>
              </a:rPr>
              <a:t> </a:t>
            </a:r>
            <a:r>
              <a:rPr lang="en-US" sz="2000" b="1" dirty="0" err="1">
                <a:solidFill>
                  <a:schemeClr val="bg1"/>
                </a:solidFill>
              </a:rPr>
              <a:t>organisatie</a:t>
            </a:r>
            <a:r>
              <a:rPr lang="en-US" sz="2000" b="1" dirty="0">
                <a:solidFill>
                  <a:schemeClr val="bg1"/>
                </a:solidFill>
              </a:rPr>
              <a:t> </a:t>
            </a:r>
            <a:r>
              <a:rPr lang="en-US" sz="2000" b="1" dirty="0" err="1">
                <a:solidFill>
                  <a:schemeClr val="bg1"/>
                </a:solidFill>
              </a:rPr>
              <a:t>helemaal</a:t>
            </a:r>
            <a:r>
              <a:rPr lang="en-US" sz="2000" b="1" dirty="0">
                <a:solidFill>
                  <a:schemeClr val="bg1"/>
                </a:solidFill>
              </a:rPr>
              <a:t> </a:t>
            </a:r>
            <a:r>
              <a:rPr lang="en-US" sz="2000" b="1" dirty="0" err="1">
                <a:solidFill>
                  <a:schemeClr val="bg1"/>
                </a:solidFill>
              </a:rPr>
              <a:t>ingebed</a:t>
            </a:r>
            <a:r>
              <a:rPr lang="en-US" sz="2000" b="1" dirty="0">
                <a:solidFill>
                  <a:schemeClr val="bg1"/>
                </a:solidFill>
              </a:rPr>
              <a:t> is in </a:t>
            </a:r>
            <a:r>
              <a:rPr lang="en-US" sz="2000" b="1" dirty="0" err="1">
                <a:solidFill>
                  <a:schemeClr val="bg1"/>
                </a:solidFill>
              </a:rPr>
              <a:t>deze</a:t>
            </a:r>
            <a:r>
              <a:rPr lang="en-US" sz="2000" b="1" dirty="0">
                <a:solidFill>
                  <a:schemeClr val="bg1"/>
                </a:solidFill>
              </a:rPr>
              <a:t> </a:t>
            </a:r>
            <a:r>
              <a:rPr lang="en-US" sz="2000" b="1" dirty="0" err="1">
                <a:solidFill>
                  <a:schemeClr val="bg1"/>
                </a:solidFill>
              </a:rPr>
              <a:t>digitale</a:t>
            </a:r>
            <a:r>
              <a:rPr lang="en-US" sz="2000" b="1" dirty="0">
                <a:solidFill>
                  <a:schemeClr val="bg1"/>
                </a:solidFill>
              </a:rPr>
              <a:t> </a:t>
            </a:r>
            <a:r>
              <a:rPr lang="en-US" sz="2000" b="1" dirty="0" err="1">
                <a:solidFill>
                  <a:schemeClr val="bg1"/>
                </a:solidFill>
              </a:rPr>
              <a:t>waterwereld</a:t>
            </a:r>
            <a:r>
              <a:rPr lang="en-US" sz="2000" b="1" dirty="0">
                <a:solidFill>
                  <a:schemeClr val="bg1"/>
                </a:solidFill>
              </a:rPr>
              <a:t>. </a:t>
            </a:r>
            <a:r>
              <a:rPr lang="en-US" sz="2000" dirty="0" err="1">
                <a:solidFill>
                  <a:schemeClr val="bg1"/>
                </a:solidFill>
              </a:rPr>
              <a:t>Welke</a:t>
            </a:r>
            <a:r>
              <a:rPr lang="en-US" sz="2000" dirty="0">
                <a:solidFill>
                  <a:schemeClr val="bg1"/>
                </a:solidFill>
              </a:rPr>
              <a:t> types data </a:t>
            </a:r>
            <a:r>
              <a:rPr lang="en-US" sz="2000" dirty="0" err="1">
                <a:solidFill>
                  <a:schemeClr val="bg1"/>
                </a:solidFill>
              </a:rPr>
              <a:t>wisselen</a:t>
            </a:r>
            <a:r>
              <a:rPr lang="en-US" sz="2000" dirty="0">
                <a:solidFill>
                  <a:schemeClr val="bg1"/>
                </a:solidFill>
              </a:rPr>
              <a:t> </a:t>
            </a:r>
            <a:r>
              <a:rPr lang="en-US" sz="2000" dirty="0" err="1">
                <a:solidFill>
                  <a:schemeClr val="bg1"/>
                </a:solidFill>
              </a:rPr>
              <a:t>jullie</a:t>
            </a:r>
            <a:r>
              <a:rPr lang="en-US" sz="2000" dirty="0">
                <a:solidFill>
                  <a:schemeClr val="bg1"/>
                </a:solidFill>
              </a:rPr>
              <a:t> dan </a:t>
            </a:r>
            <a:r>
              <a:rPr lang="en-US" sz="2000" dirty="0" err="1">
                <a:solidFill>
                  <a:schemeClr val="bg1"/>
                </a:solidFill>
              </a:rPr>
              <a:t>uit</a:t>
            </a:r>
            <a:r>
              <a:rPr lang="en-US" sz="2000" dirty="0">
                <a:solidFill>
                  <a:schemeClr val="bg1"/>
                </a:solidFill>
              </a:rPr>
              <a:t>? </a:t>
            </a:r>
            <a:r>
              <a:rPr lang="en-US" sz="2000" dirty="0" err="1">
                <a:solidFill>
                  <a:schemeClr val="bg1"/>
                </a:solidFill>
              </a:rPr>
              <a:t>En</a:t>
            </a:r>
            <a:r>
              <a:rPr lang="en-US" sz="2000" dirty="0">
                <a:solidFill>
                  <a:schemeClr val="bg1"/>
                </a:solidFill>
              </a:rPr>
              <a:t> in </a:t>
            </a:r>
            <a:r>
              <a:rPr lang="en-US" sz="2000" dirty="0" err="1">
                <a:solidFill>
                  <a:schemeClr val="bg1"/>
                </a:solidFill>
              </a:rPr>
              <a:t>welk</a:t>
            </a:r>
            <a:r>
              <a:rPr lang="en-US" sz="2000" dirty="0">
                <a:solidFill>
                  <a:schemeClr val="bg1"/>
                </a:solidFill>
              </a:rPr>
              <a:t> </a:t>
            </a:r>
            <a:r>
              <a:rPr lang="en-US" sz="2000" dirty="0" err="1">
                <a:solidFill>
                  <a:schemeClr val="bg1"/>
                </a:solidFill>
              </a:rPr>
              <a:t>formaat</a:t>
            </a:r>
            <a:r>
              <a:rPr lang="en-US" sz="2000" dirty="0">
                <a:solidFill>
                  <a:schemeClr val="bg1"/>
                </a:solidFill>
              </a:rPr>
              <a:t> </a:t>
            </a:r>
            <a:r>
              <a:rPr lang="en-US" sz="2000" dirty="0" err="1">
                <a:solidFill>
                  <a:schemeClr val="bg1"/>
                </a:solidFill>
              </a:rPr>
              <a:t>staan</a:t>
            </a:r>
            <a:r>
              <a:rPr lang="en-US" sz="2000" dirty="0">
                <a:solidFill>
                  <a:schemeClr val="bg1"/>
                </a:solidFill>
              </a:rPr>
              <a:t> </a:t>
            </a:r>
            <a:r>
              <a:rPr lang="en-US" sz="2000" dirty="0" err="1">
                <a:solidFill>
                  <a:schemeClr val="bg1"/>
                </a:solidFill>
              </a:rPr>
              <a:t>deze</a:t>
            </a:r>
            <a:r>
              <a:rPr lang="en-US" sz="2000" dirty="0">
                <a:solidFill>
                  <a:schemeClr val="bg1"/>
                </a:solidFill>
              </a:rPr>
              <a:t> data? </a:t>
            </a:r>
            <a:r>
              <a:rPr lang="en-US" sz="2000" dirty="0" err="1">
                <a:solidFill>
                  <a:schemeClr val="bg1"/>
                </a:solidFill>
              </a:rPr>
              <a:t>Waar</a:t>
            </a:r>
            <a:r>
              <a:rPr lang="en-US" sz="2000" dirty="0">
                <a:solidFill>
                  <a:schemeClr val="bg1"/>
                </a:solidFill>
              </a:rPr>
              <a:t> </a:t>
            </a:r>
            <a:r>
              <a:rPr lang="en-US" sz="2000" dirty="0" err="1">
                <a:solidFill>
                  <a:schemeClr val="bg1"/>
                </a:solidFill>
              </a:rPr>
              <a:t>slaan</a:t>
            </a:r>
            <a:r>
              <a:rPr lang="en-US" sz="2000" dirty="0">
                <a:solidFill>
                  <a:schemeClr val="bg1"/>
                </a:solidFill>
              </a:rPr>
              <a:t> </a:t>
            </a:r>
            <a:r>
              <a:rPr lang="en-US" sz="2000" dirty="0" err="1">
                <a:solidFill>
                  <a:schemeClr val="bg1"/>
                </a:solidFill>
              </a:rPr>
              <a:t>jullie</a:t>
            </a:r>
            <a:r>
              <a:rPr lang="en-US" sz="2000" dirty="0">
                <a:solidFill>
                  <a:schemeClr val="bg1"/>
                </a:solidFill>
              </a:rPr>
              <a:t> </a:t>
            </a:r>
            <a:r>
              <a:rPr lang="en-US" sz="2000" dirty="0" err="1">
                <a:solidFill>
                  <a:schemeClr val="bg1"/>
                </a:solidFill>
              </a:rPr>
              <a:t>deze</a:t>
            </a:r>
            <a:r>
              <a:rPr lang="en-US" sz="2000" dirty="0">
                <a:solidFill>
                  <a:schemeClr val="bg1"/>
                </a:solidFill>
              </a:rPr>
              <a:t> data op? Of </a:t>
            </a:r>
            <a:r>
              <a:rPr lang="en-US" sz="2000" dirty="0" err="1">
                <a:solidFill>
                  <a:schemeClr val="bg1"/>
                </a:solidFill>
              </a:rPr>
              <a:t>sturen</a:t>
            </a:r>
            <a:r>
              <a:rPr lang="en-US" sz="2000" dirty="0">
                <a:solidFill>
                  <a:schemeClr val="bg1"/>
                </a:solidFill>
              </a:rPr>
              <a:t> </a:t>
            </a:r>
            <a:r>
              <a:rPr lang="en-US" sz="2000" dirty="0" err="1">
                <a:solidFill>
                  <a:schemeClr val="bg1"/>
                </a:solidFill>
              </a:rPr>
              <a:t>jullie</a:t>
            </a:r>
            <a:r>
              <a:rPr lang="en-US" sz="2000" dirty="0">
                <a:solidFill>
                  <a:schemeClr val="bg1"/>
                </a:solidFill>
              </a:rPr>
              <a:t> data direct door </a:t>
            </a:r>
            <a:r>
              <a:rPr lang="en-US" sz="2000" dirty="0" err="1">
                <a:solidFill>
                  <a:schemeClr val="bg1"/>
                </a:solidFill>
              </a:rPr>
              <a:t>naar</a:t>
            </a:r>
            <a:r>
              <a:rPr lang="en-US" sz="2000" dirty="0">
                <a:solidFill>
                  <a:schemeClr val="bg1"/>
                </a:solidFill>
              </a:rPr>
              <a:t> </a:t>
            </a:r>
            <a:r>
              <a:rPr lang="en-US" sz="2000" dirty="0" err="1">
                <a:solidFill>
                  <a:schemeClr val="bg1"/>
                </a:solidFill>
              </a:rPr>
              <a:t>een</a:t>
            </a:r>
            <a:r>
              <a:rPr lang="en-US" sz="2000" dirty="0">
                <a:solidFill>
                  <a:schemeClr val="bg1"/>
                </a:solidFill>
              </a:rPr>
              <a:t> context broker?</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In de slides die </a:t>
            </a:r>
            <a:r>
              <a:rPr lang="en-US" sz="2000" dirty="0" err="1">
                <a:solidFill>
                  <a:schemeClr val="bg1"/>
                </a:solidFill>
              </a:rPr>
              <a:t>hier</a:t>
            </a:r>
            <a:r>
              <a:rPr lang="en-US" sz="2000" dirty="0">
                <a:solidFill>
                  <a:schemeClr val="bg1"/>
                </a:solidFill>
              </a:rPr>
              <a:t> </a:t>
            </a:r>
            <a:r>
              <a:rPr lang="en-US" sz="2000" dirty="0" err="1">
                <a:solidFill>
                  <a:schemeClr val="bg1"/>
                </a:solidFill>
              </a:rPr>
              <a:t>voor</a:t>
            </a:r>
            <a:r>
              <a:rPr lang="en-US" sz="2000" dirty="0">
                <a:solidFill>
                  <a:schemeClr val="bg1"/>
                </a:solidFill>
              </a:rPr>
              <a:t> je </a:t>
            </a:r>
            <a:r>
              <a:rPr lang="en-US" sz="2000" dirty="0" err="1">
                <a:solidFill>
                  <a:schemeClr val="bg1"/>
                </a:solidFill>
              </a:rPr>
              <a:t>liggen</a:t>
            </a:r>
            <a:r>
              <a:rPr lang="en-US" sz="2000" dirty="0">
                <a:solidFill>
                  <a:schemeClr val="bg1"/>
                </a:solidFill>
              </a:rPr>
              <a:t>, </a:t>
            </a:r>
            <a:r>
              <a:rPr lang="en-US" sz="2000" dirty="0" err="1">
                <a:solidFill>
                  <a:schemeClr val="bg1"/>
                </a:solidFill>
              </a:rPr>
              <a:t>willen</a:t>
            </a:r>
            <a:r>
              <a:rPr lang="en-US" sz="2000" dirty="0">
                <a:solidFill>
                  <a:schemeClr val="bg1"/>
                </a:solidFill>
              </a:rPr>
              <a:t> we je </a:t>
            </a:r>
            <a:r>
              <a:rPr lang="en-US" sz="2000" dirty="0" err="1">
                <a:solidFill>
                  <a:schemeClr val="bg1"/>
                </a:solidFill>
              </a:rPr>
              <a:t>stap</a:t>
            </a:r>
            <a:r>
              <a:rPr lang="en-US" sz="2000" dirty="0">
                <a:solidFill>
                  <a:schemeClr val="bg1"/>
                </a:solidFill>
              </a:rPr>
              <a:t> </a:t>
            </a:r>
            <a:r>
              <a:rPr lang="en-US" sz="2000" dirty="0" err="1">
                <a:solidFill>
                  <a:schemeClr val="bg1"/>
                </a:solidFill>
              </a:rPr>
              <a:t>voor</a:t>
            </a:r>
            <a:r>
              <a:rPr lang="en-US" sz="2000" dirty="0">
                <a:solidFill>
                  <a:schemeClr val="bg1"/>
                </a:solidFill>
              </a:rPr>
              <a:t> </a:t>
            </a:r>
            <a:r>
              <a:rPr lang="en-US" sz="2000" dirty="0" err="1">
                <a:solidFill>
                  <a:schemeClr val="bg1"/>
                </a:solidFill>
              </a:rPr>
              <a:t>stap</a:t>
            </a:r>
            <a:r>
              <a:rPr lang="en-US" sz="2000" dirty="0">
                <a:solidFill>
                  <a:schemeClr val="bg1"/>
                </a:solidFill>
              </a:rPr>
              <a:t> over </a:t>
            </a:r>
            <a:r>
              <a:rPr lang="en-US" sz="2000" dirty="0" err="1">
                <a:solidFill>
                  <a:schemeClr val="bg1"/>
                </a:solidFill>
              </a:rPr>
              <a:t>deze</a:t>
            </a:r>
            <a:r>
              <a:rPr lang="en-US" sz="2000" dirty="0">
                <a:solidFill>
                  <a:schemeClr val="bg1"/>
                </a:solidFill>
              </a:rPr>
              <a:t> </a:t>
            </a:r>
            <a:r>
              <a:rPr lang="en-US" sz="2000" dirty="0" err="1">
                <a:solidFill>
                  <a:schemeClr val="bg1"/>
                </a:solidFill>
              </a:rPr>
              <a:t>zaken</a:t>
            </a:r>
            <a:r>
              <a:rPr lang="en-US" sz="2000" dirty="0">
                <a:solidFill>
                  <a:schemeClr val="bg1"/>
                </a:solidFill>
              </a:rPr>
              <a:t> </a:t>
            </a:r>
            <a:r>
              <a:rPr lang="en-US" sz="2000" dirty="0" err="1">
                <a:solidFill>
                  <a:schemeClr val="bg1"/>
                </a:solidFill>
              </a:rPr>
              <a:t>laten</a:t>
            </a:r>
            <a:r>
              <a:rPr lang="en-US" sz="2000" dirty="0">
                <a:solidFill>
                  <a:schemeClr val="bg1"/>
                </a:solidFill>
              </a:rPr>
              <a:t> </a:t>
            </a:r>
            <a:r>
              <a:rPr lang="en-US" sz="2000" dirty="0" err="1">
                <a:solidFill>
                  <a:schemeClr val="bg1"/>
                </a:solidFill>
              </a:rPr>
              <a:t>nadenken</a:t>
            </a:r>
            <a:r>
              <a:rPr lang="en-US" sz="2000" dirty="0">
                <a:solidFill>
                  <a:schemeClr val="bg1"/>
                </a:solidFill>
              </a:rPr>
              <a:t>. We </a:t>
            </a:r>
            <a:r>
              <a:rPr lang="en-US" sz="2000" dirty="0" err="1">
                <a:solidFill>
                  <a:schemeClr val="bg1"/>
                </a:solidFill>
              </a:rPr>
              <a:t>willen</a:t>
            </a:r>
            <a:r>
              <a:rPr lang="en-US" sz="2000" dirty="0">
                <a:solidFill>
                  <a:schemeClr val="bg1"/>
                </a:solidFill>
              </a:rPr>
              <a:t> je </a:t>
            </a:r>
            <a:r>
              <a:rPr lang="en-US" sz="2000" dirty="0" err="1">
                <a:solidFill>
                  <a:schemeClr val="bg1"/>
                </a:solidFill>
              </a:rPr>
              <a:t>dus</a:t>
            </a:r>
            <a:r>
              <a:rPr lang="en-US" sz="2000" dirty="0">
                <a:solidFill>
                  <a:schemeClr val="bg1"/>
                </a:solidFill>
              </a:rPr>
              <a:t> </a:t>
            </a:r>
            <a:r>
              <a:rPr lang="en-US" sz="2000" dirty="0" err="1">
                <a:solidFill>
                  <a:schemeClr val="bg1"/>
                </a:solidFill>
              </a:rPr>
              <a:t>vragen</a:t>
            </a:r>
            <a:r>
              <a:rPr lang="en-US" sz="2000" dirty="0">
                <a:solidFill>
                  <a:schemeClr val="bg1"/>
                </a:solidFill>
              </a:rPr>
              <a:t> om al even </a:t>
            </a:r>
            <a:r>
              <a:rPr lang="en-US" sz="2000" dirty="0" err="1">
                <a:solidFill>
                  <a:schemeClr val="bg1"/>
                </a:solidFill>
              </a:rPr>
              <a:t>vooruit</a:t>
            </a:r>
            <a:r>
              <a:rPr lang="en-US" sz="2000" dirty="0">
                <a:solidFill>
                  <a:schemeClr val="bg1"/>
                </a:solidFill>
              </a:rPr>
              <a:t> te </a:t>
            </a:r>
            <a:r>
              <a:rPr lang="en-US" sz="2000" dirty="0" err="1">
                <a:solidFill>
                  <a:schemeClr val="bg1"/>
                </a:solidFill>
              </a:rPr>
              <a:t>kijken</a:t>
            </a:r>
            <a:r>
              <a:rPr lang="en-US" sz="2000" dirty="0">
                <a:solidFill>
                  <a:schemeClr val="bg1"/>
                </a:solidFill>
              </a:rPr>
              <a:t> in de </a:t>
            </a:r>
            <a:r>
              <a:rPr lang="en-US" sz="2000" dirty="0" err="1">
                <a:solidFill>
                  <a:schemeClr val="bg1"/>
                </a:solidFill>
              </a:rPr>
              <a:t>tijd</a:t>
            </a:r>
            <a:r>
              <a:rPr lang="en-US" sz="2000" dirty="0">
                <a:solidFill>
                  <a:schemeClr val="bg1"/>
                </a:solidFill>
              </a:rPr>
              <a:t>, </a:t>
            </a:r>
            <a:r>
              <a:rPr lang="en-US" sz="2000" dirty="0" err="1">
                <a:solidFill>
                  <a:schemeClr val="bg1"/>
                </a:solidFill>
              </a:rPr>
              <a:t>en</a:t>
            </a:r>
            <a:r>
              <a:rPr lang="en-US" sz="2000" dirty="0">
                <a:solidFill>
                  <a:schemeClr val="bg1"/>
                </a:solidFill>
              </a:rPr>
              <a:t> </a:t>
            </a:r>
            <a:r>
              <a:rPr lang="en-US" sz="2000" dirty="0" err="1">
                <a:solidFill>
                  <a:schemeClr val="bg1"/>
                </a:solidFill>
              </a:rPr>
              <a:t>ons</a:t>
            </a:r>
            <a:r>
              <a:rPr lang="en-US" sz="2000" dirty="0">
                <a:solidFill>
                  <a:schemeClr val="bg1"/>
                </a:solidFill>
              </a:rPr>
              <a:t> te </a:t>
            </a:r>
            <a:r>
              <a:rPr lang="en-US" sz="2000" dirty="0" err="1">
                <a:solidFill>
                  <a:schemeClr val="bg1"/>
                </a:solidFill>
              </a:rPr>
              <a:t>vertellen</a:t>
            </a:r>
            <a:r>
              <a:rPr lang="en-US" sz="2000" dirty="0">
                <a:solidFill>
                  <a:schemeClr val="bg1"/>
                </a:solidFill>
              </a:rPr>
              <a:t> hoe je </a:t>
            </a:r>
            <a:r>
              <a:rPr lang="en-US" sz="2000" dirty="0" err="1">
                <a:solidFill>
                  <a:schemeClr val="bg1"/>
                </a:solidFill>
              </a:rPr>
              <a:t>graag</a:t>
            </a:r>
            <a:r>
              <a:rPr lang="en-US" sz="2000" dirty="0">
                <a:solidFill>
                  <a:schemeClr val="bg1"/>
                </a:solidFill>
              </a:rPr>
              <a:t> de data </a:t>
            </a:r>
            <a:r>
              <a:rPr lang="en-US" sz="2000" dirty="0" err="1">
                <a:solidFill>
                  <a:schemeClr val="bg1"/>
                </a:solidFill>
              </a:rPr>
              <a:t>waarover</a:t>
            </a:r>
            <a:r>
              <a:rPr lang="en-US" sz="2000" dirty="0">
                <a:solidFill>
                  <a:schemeClr val="bg1"/>
                </a:solidFill>
              </a:rPr>
              <a:t> </a:t>
            </a:r>
            <a:r>
              <a:rPr lang="en-US" sz="2000" dirty="0" err="1">
                <a:solidFill>
                  <a:schemeClr val="bg1"/>
                </a:solidFill>
              </a:rPr>
              <a:t>jouw</a:t>
            </a:r>
            <a:r>
              <a:rPr lang="en-US" sz="2000" dirty="0">
                <a:solidFill>
                  <a:schemeClr val="bg1"/>
                </a:solidFill>
              </a:rPr>
              <a:t> </a:t>
            </a:r>
            <a:r>
              <a:rPr lang="en-US" sz="2000" dirty="0" err="1">
                <a:solidFill>
                  <a:schemeClr val="bg1"/>
                </a:solidFill>
              </a:rPr>
              <a:t>organisatie</a:t>
            </a:r>
            <a:r>
              <a:rPr lang="en-US" sz="2000" dirty="0">
                <a:solidFill>
                  <a:schemeClr val="bg1"/>
                </a:solidFill>
              </a:rPr>
              <a:t> </a:t>
            </a:r>
            <a:r>
              <a:rPr lang="en-US" sz="2000" dirty="0" err="1">
                <a:solidFill>
                  <a:schemeClr val="bg1"/>
                </a:solidFill>
              </a:rPr>
              <a:t>beschikt</a:t>
            </a:r>
            <a:r>
              <a:rPr lang="en-US" sz="2000" dirty="0">
                <a:solidFill>
                  <a:schemeClr val="bg1"/>
                </a:solidFill>
              </a:rPr>
              <a:t> in </a:t>
            </a:r>
            <a:r>
              <a:rPr lang="en-US" sz="2000" dirty="0" err="1">
                <a:solidFill>
                  <a:schemeClr val="bg1"/>
                </a:solidFill>
              </a:rPr>
              <a:t>deze</a:t>
            </a:r>
            <a:r>
              <a:rPr lang="en-US" sz="2000" dirty="0">
                <a:solidFill>
                  <a:schemeClr val="bg1"/>
                </a:solidFill>
              </a:rPr>
              <a:t> </a:t>
            </a:r>
            <a:r>
              <a:rPr lang="en-US" sz="2000" dirty="0" err="1">
                <a:solidFill>
                  <a:schemeClr val="bg1"/>
                </a:solidFill>
              </a:rPr>
              <a:t>digitale</a:t>
            </a:r>
            <a:r>
              <a:rPr lang="en-US" sz="2000" dirty="0">
                <a:solidFill>
                  <a:schemeClr val="bg1"/>
                </a:solidFill>
              </a:rPr>
              <a:t> </a:t>
            </a:r>
            <a:r>
              <a:rPr lang="en-US" sz="2000" dirty="0" err="1">
                <a:solidFill>
                  <a:schemeClr val="bg1"/>
                </a:solidFill>
              </a:rPr>
              <a:t>waterwereld</a:t>
            </a:r>
            <a:r>
              <a:rPr lang="en-US" sz="2000" dirty="0">
                <a:solidFill>
                  <a:schemeClr val="bg1"/>
                </a:solidFill>
              </a:rPr>
              <a:t> in </a:t>
            </a:r>
            <a:r>
              <a:rPr lang="en-US" sz="2000" dirty="0" err="1">
                <a:solidFill>
                  <a:schemeClr val="bg1"/>
                </a:solidFill>
              </a:rPr>
              <a:t>zou</a:t>
            </a:r>
            <a:r>
              <a:rPr lang="en-US" sz="2000" dirty="0">
                <a:solidFill>
                  <a:schemeClr val="bg1"/>
                </a:solidFill>
              </a:rPr>
              <a:t> </a:t>
            </a:r>
            <a:r>
              <a:rPr lang="en-US" sz="2000" dirty="0" err="1">
                <a:solidFill>
                  <a:schemeClr val="bg1"/>
                </a:solidFill>
              </a:rPr>
              <a:t>brengen</a:t>
            </a:r>
            <a:r>
              <a:rPr lang="en-US" sz="2000" dirty="0">
                <a:solidFill>
                  <a:schemeClr val="bg1"/>
                </a:solidFill>
              </a:rPr>
              <a:t>. Je </a:t>
            </a:r>
            <a:r>
              <a:rPr lang="en-US" sz="2000" dirty="0" err="1">
                <a:solidFill>
                  <a:schemeClr val="bg1"/>
                </a:solidFill>
              </a:rPr>
              <a:t>kan</a:t>
            </a:r>
            <a:r>
              <a:rPr lang="en-US" sz="2000" dirty="0">
                <a:solidFill>
                  <a:schemeClr val="bg1"/>
                </a:solidFill>
              </a:rPr>
              <a:t> </a:t>
            </a:r>
            <a:r>
              <a:rPr lang="en-US" sz="2000" dirty="0" err="1">
                <a:solidFill>
                  <a:schemeClr val="bg1"/>
                </a:solidFill>
              </a:rPr>
              <a:t>geen</a:t>
            </a:r>
            <a:r>
              <a:rPr lang="en-US" sz="2000" dirty="0">
                <a:solidFill>
                  <a:schemeClr val="bg1"/>
                </a:solidFill>
              </a:rPr>
              <a:t> </a:t>
            </a:r>
            <a:r>
              <a:rPr lang="en-US" sz="2000" dirty="0" err="1">
                <a:solidFill>
                  <a:schemeClr val="bg1"/>
                </a:solidFill>
              </a:rPr>
              <a:t>goede</a:t>
            </a:r>
            <a:r>
              <a:rPr lang="en-US" sz="2000" dirty="0">
                <a:solidFill>
                  <a:schemeClr val="bg1"/>
                </a:solidFill>
              </a:rPr>
              <a:t> of </a:t>
            </a:r>
            <a:r>
              <a:rPr lang="en-US" sz="2000" dirty="0" err="1">
                <a:solidFill>
                  <a:schemeClr val="bg1"/>
                </a:solidFill>
              </a:rPr>
              <a:t>foute</a:t>
            </a:r>
            <a:r>
              <a:rPr lang="en-US" sz="2000" dirty="0">
                <a:solidFill>
                  <a:schemeClr val="bg1"/>
                </a:solidFill>
              </a:rPr>
              <a:t> </a:t>
            </a:r>
            <a:r>
              <a:rPr lang="en-US" sz="2000" dirty="0" err="1">
                <a:solidFill>
                  <a:schemeClr val="bg1"/>
                </a:solidFill>
              </a:rPr>
              <a:t>antwoorden</a:t>
            </a:r>
            <a:r>
              <a:rPr lang="en-US" sz="2000" dirty="0">
                <a:solidFill>
                  <a:schemeClr val="bg1"/>
                </a:solidFill>
              </a:rPr>
              <a:t> </a:t>
            </a:r>
            <a:r>
              <a:rPr lang="en-US" sz="2000" dirty="0" err="1">
                <a:solidFill>
                  <a:schemeClr val="bg1"/>
                </a:solidFill>
              </a:rPr>
              <a:t>geven</a:t>
            </a:r>
            <a:r>
              <a:rPr lang="en-US" sz="2000" dirty="0">
                <a:solidFill>
                  <a:schemeClr val="bg1"/>
                </a:solidFill>
              </a:rPr>
              <a:t>. We </a:t>
            </a:r>
            <a:r>
              <a:rPr lang="en-US" sz="2000" dirty="0" err="1">
                <a:solidFill>
                  <a:schemeClr val="bg1"/>
                </a:solidFill>
              </a:rPr>
              <a:t>zouden</a:t>
            </a:r>
            <a:r>
              <a:rPr lang="en-US" sz="2000" dirty="0">
                <a:solidFill>
                  <a:schemeClr val="bg1"/>
                </a:solidFill>
              </a:rPr>
              <a:t> </a:t>
            </a:r>
            <a:r>
              <a:rPr lang="en-US" sz="2000" dirty="0" err="1">
                <a:solidFill>
                  <a:schemeClr val="bg1"/>
                </a:solidFill>
              </a:rPr>
              <a:t>gewoon</a:t>
            </a:r>
            <a:r>
              <a:rPr lang="en-US" sz="2000" dirty="0">
                <a:solidFill>
                  <a:schemeClr val="bg1"/>
                </a:solidFill>
              </a:rPr>
              <a:t> </a:t>
            </a:r>
            <a:r>
              <a:rPr lang="en-US" sz="2000" dirty="0" err="1">
                <a:solidFill>
                  <a:schemeClr val="bg1"/>
                </a:solidFill>
              </a:rPr>
              <a:t>graag</a:t>
            </a:r>
            <a:r>
              <a:rPr lang="en-US" sz="2000" dirty="0">
                <a:solidFill>
                  <a:schemeClr val="bg1"/>
                </a:solidFill>
              </a:rPr>
              <a:t> van je </a:t>
            </a:r>
            <a:r>
              <a:rPr lang="en-US" sz="2000" dirty="0" err="1">
                <a:solidFill>
                  <a:schemeClr val="bg1"/>
                </a:solidFill>
              </a:rPr>
              <a:t>weten</a:t>
            </a:r>
            <a:r>
              <a:rPr lang="en-US" sz="2000" dirty="0">
                <a:solidFill>
                  <a:schemeClr val="bg1"/>
                </a:solidFill>
              </a:rPr>
              <a:t> hoe </a:t>
            </a:r>
            <a:r>
              <a:rPr lang="en-US" sz="2000" dirty="0" err="1">
                <a:solidFill>
                  <a:schemeClr val="bg1"/>
                </a:solidFill>
              </a:rPr>
              <a:t>jij</a:t>
            </a:r>
            <a:r>
              <a:rPr lang="en-US" sz="2000" dirty="0">
                <a:solidFill>
                  <a:schemeClr val="bg1"/>
                </a:solidFill>
              </a:rPr>
              <a:t> </a:t>
            </a:r>
            <a:r>
              <a:rPr lang="en-US" sz="2000" dirty="0" err="1">
                <a:solidFill>
                  <a:schemeClr val="bg1"/>
                </a:solidFill>
              </a:rPr>
              <a:t>denkt</a:t>
            </a:r>
            <a:r>
              <a:rPr lang="en-US" sz="2000" dirty="0">
                <a:solidFill>
                  <a:schemeClr val="bg1"/>
                </a:solidFill>
              </a:rPr>
              <a:t> </a:t>
            </a:r>
            <a:r>
              <a:rPr lang="en-US" sz="2000" dirty="0" err="1">
                <a:solidFill>
                  <a:schemeClr val="bg1"/>
                </a:solidFill>
              </a:rPr>
              <a:t>dat</a:t>
            </a:r>
            <a:r>
              <a:rPr lang="en-US" sz="2000" dirty="0">
                <a:solidFill>
                  <a:schemeClr val="bg1"/>
                </a:solidFill>
              </a:rPr>
              <a:t> </a:t>
            </a:r>
            <a:r>
              <a:rPr lang="en-US" sz="2000" dirty="0" err="1">
                <a:solidFill>
                  <a:schemeClr val="bg1"/>
                </a:solidFill>
              </a:rPr>
              <a:t>dit</a:t>
            </a:r>
            <a:r>
              <a:rPr lang="en-US" sz="2000" dirty="0">
                <a:solidFill>
                  <a:schemeClr val="bg1"/>
                </a:solidFill>
              </a:rPr>
              <a:t> best </a:t>
            </a:r>
            <a:r>
              <a:rPr lang="en-US" sz="2000" dirty="0" err="1">
                <a:solidFill>
                  <a:schemeClr val="bg1"/>
                </a:solidFill>
              </a:rPr>
              <a:t>georganiseerd</a:t>
            </a:r>
            <a:r>
              <a:rPr lang="en-US" sz="2000" dirty="0">
                <a:solidFill>
                  <a:schemeClr val="bg1"/>
                </a:solidFill>
              </a:rPr>
              <a:t> </a:t>
            </a:r>
            <a:r>
              <a:rPr lang="en-US" sz="2000" dirty="0" err="1">
                <a:solidFill>
                  <a:schemeClr val="bg1"/>
                </a:solidFill>
              </a:rPr>
              <a:t>wordt</a:t>
            </a:r>
            <a:r>
              <a:rPr lang="en-US" sz="2000" dirty="0">
                <a:solidFill>
                  <a:schemeClr val="bg1"/>
                </a:solidFill>
              </a:rPr>
              <a:t>, </a:t>
            </a:r>
            <a:r>
              <a:rPr lang="en-US" sz="2000" dirty="0" err="1">
                <a:solidFill>
                  <a:schemeClr val="bg1"/>
                </a:solidFill>
              </a:rPr>
              <a:t>en</a:t>
            </a:r>
            <a:r>
              <a:rPr lang="en-US" sz="2000" dirty="0">
                <a:solidFill>
                  <a:schemeClr val="bg1"/>
                </a:solidFill>
              </a:rPr>
              <a:t> </a:t>
            </a:r>
            <a:r>
              <a:rPr lang="en-US" sz="2000" dirty="0" err="1">
                <a:solidFill>
                  <a:schemeClr val="bg1"/>
                </a:solidFill>
              </a:rPr>
              <a:t>welke</a:t>
            </a:r>
            <a:r>
              <a:rPr lang="en-US" sz="2000" dirty="0">
                <a:solidFill>
                  <a:schemeClr val="bg1"/>
                </a:solidFill>
              </a:rPr>
              <a:t> </a:t>
            </a:r>
            <a:r>
              <a:rPr lang="en-US" sz="2000" dirty="0" err="1">
                <a:solidFill>
                  <a:schemeClr val="bg1"/>
                </a:solidFill>
              </a:rPr>
              <a:t>afspraken</a:t>
            </a:r>
            <a:r>
              <a:rPr lang="en-US" sz="2000" dirty="0">
                <a:solidFill>
                  <a:schemeClr val="bg1"/>
                </a:solidFill>
              </a:rPr>
              <a:t> </a:t>
            </a:r>
            <a:r>
              <a:rPr lang="en-US" sz="2000" dirty="0" err="1">
                <a:solidFill>
                  <a:schemeClr val="bg1"/>
                </a:solidFill>
              </a:rPr>
              <a:t>daar</a:t>
            </a:r>
            <a:r>
              <a:rPr lang="en-US" sz="2000" dirty="0">
                <a:solidFill>
                  <a:schemeClr val="bg1"/>
                </a:solidFill>
              </a:rPr>
              <a:t> dan </a:t>
            </a:r>
            <a:r>
              <a:rPr lang="en-US" sz="2000" dirty="0" err="1">
                <a:solidFill>
                  <a:schemeClr val="bg1"/>
                </a:solidFill>
              </a:rPr>
              <a:t>bij</a:t>
            </a:r>
            <a:r>
              <a:rPr lang="en-US" sz="2000" dirty="0">
                <a:solidFill>
                  <a:schemeClr val="bg1"/>
                </a:solidFill>
              </a:rPr>
              <a:t> </a:t>
            </a:r>
            <a:r>
              <a:rPr lang="en-US" sz="2000" dirty="0" err="1">
                <a:solidFill>
                  <a:schemeClr val="bg1"/>
                </a:solidFill>
              </a:rPr>
              <a:t>horen</a:t>
            </a:r>
            <a:r>
              <a:rPr lang="en-US" sz="2000" dirty="0">
                <a:solidFill>
                  <a:schemeClr val="bg1"/>
                </a:solidFill>
              </a:rPr>
              <a:t>.</a:t>
            </a:r>
          </a:p>
        </p:txBody>
      </p:sp>
    </p:spTree>
    <p:extLst>
      <p:ext uri="{BB962C8B-B14F-4D97-AF65-F5344CB8AC3E}">
        <p14:creationId xmlns:p14="http://schemas.microsoft.com/office/powerpoint/2010/main" val="171418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D8718B-CFD2-4BA9-8A85-6D3A585D821B}"/>
              </a:ext>
            </a:extLst>
          </p:cNvPr>
          <p:cNvSpPr/>
          <p:nvPr/>
        </p:nvSpPr>
        <p:spPr>
          <a:xfrm>
            <a:off x="0" y="0"/>
            <a:ext cx="121920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TextBox 2">
            <a:extLst>
              <a:ext uri="{FF2B5EF4-FFF2-40B4-BE49-F238E27FC236}">
                <a16:creationId xmlns:a16="http://schemas.microsoft.com/office/drawing/2014/main" id="{D8E45AE0-2779-4C87-AFAE-E10ACA1D9242}"/>
              </a:ext>
            </a:extLst>
          </p:cNvPr>
          <p:cNvSpPr txBox="1"/>
          <p:nvPr/>
        </p:nvSpPr>
        <p:spPr>
          <a:xfrm>
            <a:off x="680720" y="609600"/>
            <a:ext cx="10840720" cy="7478970"/>
          </a:xfrm>
          <a:prstGeom prst="rect">
            <a:avLst/>
          </a:prstGeom>
          <a:noFill/>
        </p:spPr>
        <p:txBody>
          <a:bodyPr wrap="square" rtlCol="0">
            <a:spAutoFit/>
          </a:bodyPr>
          <a:lstStyle/>
          <a:p>
            <a:r>
              <a:rPr lang="en-US" sz="4000" dirty="0" err="1">
                <a:solidFill>
                  <a:schemeClr val="bg1"/>
                </a:solidFill>
              </a:rPr>
              <a:t>Voor</a:t>
            </a:r>
            <a:r>
              <a:rPr lang="en-US" sz="4000" dirty="0">
                <a:solidFill>
                  <a:schemeClr val="bg1"/>
                </a:solidFill>
              </a:rPr>
              <a:t> we </a:t>
            </a:r>
            <a:r>
              <a:rPr lang="en-US" sz="4000" dirty="0" err="1">
                <a:solidFill>
                  <a:schemeClr val="bg1"/>
                </a:solidFill>
              </a:rPr>
              <a:t>beginnen</a:t>
            </a:r>
            <a:r>
              <a:rPr lang="en-US" sz="4000" dirty="0">
                <a:solidFill>
                  <a:schemeClr val="bg1"/>
                </a:solidFill>
              </a:rPr>
              <a:t>…</a:t>
            </a:r>
          </a:p>
          <a:p>
            <a:endParaRPr lang="en-US" sz="2000" dirty="0">
              <a:solidFill>
                <a:schemeClr val="bg1"/>
              </a:solidFill>
            </a:endParaRPr>
          </a:p>
          <a:p>
            <a:r>
              <a:rPr lang="en-US" sz="2000" dirty="0" err="1">
                <a:solidFill>
                  <a:schemeClr val="bg1"/>
                </a:solidFill>
              </a:rPr>
              <a:t>Indien</a:t>
            </a:r>
            <a:r>
              <a:rPr lang="en-US" sz="2000" dirty="0">
                <a:solidFill>
                  <a:schemeClr val="bg1"/>
                </a:solidFill>
              </a:rPr>
              <a:t> je </a:t>
            </a:r>
            <a:r>
              <a:rPr lang="en-US" sz="2000" dirty="0" err="1">
                <a:solidFill>
                  <a:schemeClr val="bg1"/>
                </a:solidFill>
              </a:rPr>
              <a:t>niet</a:t>
            </a:r>
            <a:r>
              <a:rPr lang="en-US" sz="2000" dirty="0">
                <a:solidFill>
                  <a:schemeClr val="bg1"/>
                </a:solidFill>
              </a:rPr>
              <a:t> </a:t>
            </a:r>
            <a:r>
              <a:rPr lang="en-US" sz="2000" dirty="0" err="1">
                <a:solidFill>
                  <a:schemeClr val="bg1"/>
                </a:solidFill>
              </a:rPr>
              <a:t>vertrouwd</a:t>
            </a:r>
            <a:r>
              <a:rPr lang="en-US" sz="2000" dirty="0">
                <a:solidFill>
                  <a:schemeClr val="bg1"/>
                </a:solidFill>
              </a:rPr>
              <a:t> bent met </a:t>
            </a:r>
            <a:r>
              <a:rPr lang="en-US" sz="2000" dirty="0" err="1">
                <a:solidFill>
                  <a:schemeClr val="bg1"/>
                </a:solidFill>
              </a:rPr>
              <a:t>volgende</a:t>
            </a:r>
            <a:r>
              <a:rPr lang="en-US" sz="2000" dirty="0">
                <a:solidFill>
                  <a:schemeClr val="bg1"/>
                </a:solidFill>
              </a:rPr>
              <a:t> </a:t>
            </a:r>
            <a:r>
              <a:rPr lang="en-US" sz="2000" dirty="0" err="1">
                <a:solidFill>
                  <a:schemeClr val="bg1"/>
                </a:solidFill>
              </a:rPr>
              <a:t>termen</a:t>
            </a:r>
            <a:r>
              <a:rPr lang="en-US" sz="2000" dirty="0">
                <a:solidFill>
                  <a:schemeClr val="bg1"/>
                </a:solidFill>
              </a:rPr>
              <a:t>, </a:t>
            </a:r>
            <a:r>
              <a:rPr lang="en-US" sz="2000" dirty="0" err="1">
                <a:solidFill>
                  <a:schemeClr val="bg1"/>
                </a:solidFill>
              </a:rPr>
              <a:t>kan</a:t>
            </a:r>
            <a:r>
              <a:rPr lang="en-US" sz="2000" dirty="0">
                <a:solidFill>
                  <a:schemeClr val="bg1"/>
                </a:solidFill>
              </a:rPr>
              <a:t> je </a:t>
            </a:r>
            <a:r>
              <a:rPr lang="en-US" sz="2000" dirty="0" err="1">
                <a:solidFill>
                  <a:schemeClr val="bg1"/>
                </a:solidFill>
              </a:rPr>
              <a:t>een</a:t>
            </a:r>
            <a:r>
              <a:rPr lang="en-US" sz="2000" dirty="0">
                <a:solidFill>
                  <a:schemeClr val="bg1"/>
                </a:solidFill>
              </a:rPr>
              <a:t> </a:t>
            </a:r>
            <a:r>
              <a:rPr lang="en-US" sz="2000" dirty="0" err="1">
                <a:solidFill>
                  <a:schemeClr val="bg1"/>
                </a:solidFill>
              </a:rPr>
              <a:t>kijkje</a:t>
            </a:r>
            <a:r>
              <a:rPr lang="en-US" sz="2000" dirty="0">
                <a:solidFill>
                  <a:schemeClr val="bg1"/>
                </a:solidFill>
              </a:rPr>
              <a:t> </a:t>
            </a:r>
            <a:r>
              <a:rPr lang="en-US" sz="2000" dirty="0" err="1">
                <a:solidFill>
                  <a:schemeClr val="bg1"/>
                </a:solidFill>
              </a:rPr>
              <a:t>nemen</a:t>
            </a:r>
            <a:r>
              <a:rPr lang="en-US" sz="2000" dirty="0">
                <a:solidFill>
                  <a:schemeClr val="bg1"/>
                </a:solidFill>
              </a:rPr>
              <a:t> op de </a:t>
            </a:r>
            <a:r>
              <a:rPr lang="en-US" sz="2000" dirty="0" err="1">
                <a:solidFill>
                  <a:schemeClr val="bg1"/>
                </a:solidFill>
              </a:rPr>
              <a:t>kennishub</a:t>
            </a:r>
            <a:r>
              <a:rPr lang="en-US" sz="2000" dirty="0">
                <a:solidFill>
                  <a:schemeClr val="bg1"/>
                </a:solidFill>
              </a:rPr>
              <a:t>. </a:t>
            </a:r>
            <a:r>
              <a:rPr lang="en-US" sz="2000" dirty="0" err="1">
                <a:solidFill>
                  <a:schemeClr val="bg1"/>
                </a:solidFill>
              </a:rPr>
              <a:t>Misschien</a:t>
            </a:r>
            <a:r>
              <a:rPr lang="en-US" sz="2000" dirty="0">
                <a:solidFill>
                  <a:schemeClr val="bg1"/>
                </a:solidFill>
              </a:rPr>
              <a:t> </a:t>
            </a:r>
            <a:r>
              <a:rPr lang="en-US" sz="2000" dirty="0" err="1">
                <a:solidFill>
                  <a:schemeClr val="bg1"/>
                </a:solidFill>
              </a:rPr>
              <a:t>dat</a:t>
            </a:r>
            <a:r>
              <a:rPr lang="en-US" sz="2000" dirty="0">
                <a:solidFill>
                  <a:schemeClr val="bg1"/>
                </a:solidFill>
              </a:rPr>
              <a:t> de </a:t>
            </a:r>
            <a:r>
              <a:rPr lang="en-US" sz="2000" dirty="0" err="1">
                <a:solidFill>
                  <a:schemeClr val="bg1"/>
                </a:solidFill>
              </a:rPr>
              <a:t>volgende</a:t>
            </a:r>
            <a:r>
              <a:rPr lang="en-US" sz="2000" dirty="0">
                <a:solidFill>
                  <a:schemeClr val="bg1"/>
                </a:solidFill>
              </a:rPr>
              <a:t> </a:t>
            </a:r>
            <a:r>
              <a:rPr lang="en-US" sz="2000" dirty="0" err="1">
                <a:solidFill>
                  <a:schemeClr val="bg1"/>
                </a:solidFill>
              </a:rPr>
              <a:t>documentatie</a:t>
            </a:r>
            <a:r>
              <a:rPr lang="en-US" sz="2000" dirty="0">
                <a:solidFill>
                  <a:schemeClr val="bg1"/>
                </a:solidFill>
              </a:rPr>
              <a:t> </a:t>
            </a:r>
            <a:r>
              <a:rPr lang="en-US" sz="2000" dirty="0" err="1">
                <a:solidFill>
                  <a:schemeClr val="bg1"/>
                </a:solidFill>
              </a:rPr>
              <a:t>daar</a:t>
            </a:r>
            <a:r>
              <a:rPr lang="en-US" sz="2000" dirty="0">
                <a:solidFill>
                  <a:schemeClr val="bg1"/>
                </a:solidFill>
              </a:rPr>
              <a:t> </a:t>
            </a:r>
            <a:r>
              <a:rPr lang="en-US" sz="2000" dirty="0" err="1">
                <a:solidFill>
                  <a:schemeClr val="bg1"/>
                </a:solidFill>
              </a:rPr>
              <a:t>verhelderend</a:t>
            </a:r>
            <a:r>
              <a:rPr lang="en-US" sz="2000" dirty="0">
                <a:solidFill>
                  <a:schemeClr val="bg1"/>
                </a:solidFill>
              </a:rPr>
              <a:t> </a:t>
            </a:r>
            <a:r>
              <a:rPr lang="en-US" sz="2000" dirty="0" err="1">
                <a:solidFill>
                  <a:schemeClr val="bg1"/>
                </a:solidFill>
              </a:rPr>
              <a:t>kan</a:t>
            </a:r>
            <a:r>
              <a:rPr lang="en-US" sz="2000" dirty="0">
                <a:solidFill>
                  <a:schemeClr val="bg1"/>
                </a:solidFill>
              </a:rPr>
              <a:t> </a:t>
            </a:r>
            <a:r>
              <a:rPr lang="en-US" sz="2000" dirty="0" err="1">
                <a:solidFill>
                  <a:schemeClr val="bg1"/>
                </a:solidFill>
              </a:rPr>
              <a:t>zijn</a:t>
            </a:r>
            <a:r>
              <a:rPr lang="en-US" sz="2000" dirty="0">
                <a:solidFill>
                  <a:schemeClr val="bg1"/>
                </a:solidFill>
              </a:rPr>
              <a:t>:</a:t>
            </a:r>
          </a:p>
          <a:p>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hlinkClick r:id="rId2">
                  <a:extLst>
                    <a:ext uri="{A12FA001-AC4F-418D-AE19-62706E023703}">
                      <ahyp:hlinkClr xmlns:ahyp="http://schemas.microsoft.com/office/drawing/2018/hyperlinkcolor" val="tx"/>
                    </a:ext>
                  </a:extLst>
                </a:hlinkClick>
              </a:rPr>
              <a:t>Data </a:t>
            </a:r>
            <a:r>
              <a:rPr lang="en-US" sz="2000" dirty="0" err="1">
                <a:solidFill>
                  <a:schemeClr val="bg1"/>
                </a:solidFill>
                <a:hlinkClick r:id="rId2">
                  <a:extLst>
                    <a:ext uri="{A12FA001-AC4F-418D-AE19-62706E023703}">
                      <ahyp:hlinkClr xmlns:ahyp="http://schemas.microsoft.com/office/drawing/2018/hyperlinkcolor" val="tx"/>
                    </a:ext>
                  </a:extLst>
                </a:hlinkClick>
              </a:rPr>
              <a:t>opslag</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hlinkClick r:id="rId3">
                  <a:extLst>
                    <a:ext uri="{A12FA001-AC4F-418D-AE19-62706E023703}">
                      <ahyp:hlinkClr xmlns:ahyp="http://schemas.microsoft.com/office/drawing/2018/hyperlinkcolor" val="tx"/>
                    </a:ext>
                  </a:extLst>
                </a:hlinkClick>
              </a:rPr>
              <a:t>Context Broker</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hlinkClick r:id="rId4">
                  <a:extLst>
                    <a:ext uri="{A12FA001-AC4F-418D-AE19-62706E023703}">
                      <ahyp:hlinkClr xmlns:ahyp="http://schemas.microsoft.com/office/drawing/2018/hyperlinkcolor" val="tx"/>
                    </a:ext>
                  </a:extLst>
                </a:hlinkClick>
              </a:rPr>
              <a:t>Database vs Context Broker?</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hlinkClick r:id="rId5">
                  <a:extLst>
                    <a:ext uri="{A12FA001-AC4F-418D-AE19-62706E023703}">
                      <ahyp:hlinkClr xmlns:ahyp="http://schemas.microsoft.com/office/drawing/2018/hyperlinkcolor" val="tx"/>
                    </a:ext>
                  </a:extLst>
                </a:hlinkClick>
              </a:rPr>
              <a:t>Wat is </a:t>
            </a:r>
            <a:r>
              <a:rPr lang="en-US" sz="2000" dirty="0" err="1">
                <a:solidFill>
                  <a:schemeClr val="bg1"/>
                </a:solidFill>
                <a:hlinkClick r:id="rId5">
                  <a:extLst>
                    <a:ext uri="{A12FA001-AC4F-418D-AE19-62706E023703}">
                      <ahyp:hlinkClr xmlns:ahyp="http://schemas.microsoft.com/office/drawing/2018/hyperlinkcolor" val="tx"/>
                    </a:ext>
                  </a:extLst>
                </a:hlinkClick>
              </a:rPr>
              <a:t>een</a:t>
            </a:r>
            <a:r>
              <a:rPr lang="en-US" sz="2000" dirty="0">
                <a:solidFill>
                  <a:schemeClr val="bg1"/>
                </a:solidFill>
                <a:hlinkClick r:id="rId5">
                  <a:extLst>
                    <a:ext uri="{A12FA001-AC4F-418D-AE19-62706E023703}">
                      <ahyp:hlinkClr xmlns:ahyp="http://schemas.microsoft.com/office/drawing/2018/hyperlinkcolor" val="tx"/>
                    </a:ext>
                  </a:extLst>
                </a:hlinkClick>
              </a:rPr>
              <a:t> API?</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hlinkClick r:id="rId6">
                  <a:extLst>
                    <a:ext uri="{A12FA001-AC4F-418D-AE19-62706E023703}">
                      <ahyp:hlinkClr xmlns:ahyp="http://schemas.microsoft.com/office/drawing/2018/hyperlinkcolor" val="tx"/>
                    </a:ext>
                  </a:extLst>
                </a:hlinkClick>
              </a:rPr>
              <a:t>VLOCA vs OSLO?</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Data </a:t>
            </a:r>
            <a:r>
              <a:rPr lang="en-US" sz="2000" dirty="0" err="1">
                <a:solidFill>
                  <a:schemeClr val="bg1"/>
                </a:solidFill>
              </a:rPr>
              <a:t>standaarden</a:t>
            </a:r>
            <a:r>
              <a:rPr lang="en-US" sz="2000" dirty="0">
                <a:solidFill>
                  <a:schemeClr val="bg1"/>
                </a:solidFill>
              </a:rPr>
              <a:t> water</a:t>
            </a:r>
          </a:p>
          <a:p>
            <a:pPr marL="800100" lvl="1" indent="-342900">
              <a:buFont typeface="Arial" panose="020B0604020202020204" pitchFamily="34" charset="0"/>
              <a:buChar char="•"/>
            </a:pPr>
            <a:r>
              <a:rPr lang="en-US" sz="2000" dirty="0">
                <a:solidFill>
                  <a:schemeClr val="bg1"/>
                </a:solidFill>
                <a:hlinkClick r:id="rId7">
                  <a:extLst>
                    <a:ext uri="{A12FA001-AC4F-418D-AE19-62706E023703}">
                      <ahyp:hlinkClr xmlns:ahyp="http://schemas.microsoft.com/office/drawing/2018/hyperlinkcolor" val="tx"/>
                    </a:ext>
                  </a:extLst>
                </a:hlinkClick>
              </a:rPr>
              <a:t>OGCD_WaterML2</a:t>
            </a:r>
            <a:endParaRPr lang="en-US" sz="2000" dirty="0">
              <a:solidFill>
                <a:schemeClr val="bg1"/>
              </a:solidFill>
            </a:endParaRPr>
          </a:p>
          <a:p>
            <a:pPr marL="800100" lvl="1" indent="-342900">
              <a:buFont typeface="Arial" panose="020B0604020202020204" pitchFamily="34" charset="0"/>
              <a:buChar char="•"/>
            </a:pPr>
            <a:r>
              <a:rPr lang="en-US" sz="2000" dirty="0">
                <a:solidFill>
                  <a:schemeClr val="bg1"/>
                </a:solidFill>
                <a:hlinkClick r:id="rId8">
                  <a:extLst>
                    <a:ext uri="{A12FA001-AC4F-418D-AE19-62706E023703}">
                      <ahyp:hlinkClr xmlns:ahyp="http://schemas.microsoft.com/office/drawing/2018/hyperlinkcolor" val="tx"/>
                    </a:ext>
                  </a:extLst>
                </a:hlinkClick>
              </a:rPr>
              <a:t>OSLO Air and Water</a:t>
            </a:r>
            <a:endParaRPr lang="en-US" sz="2000" dirty="0">
              <a:solidFill>
                <a:schemeClr val="bg1"/>
              </a:solidFill>
            </a:endParaRPr>
          </a:p>
          <a:p>
            <a:pPr marL="800100" lvl="1" indent="-342900">
              <a:buFont typeface="Arial" panose="020B0604020202020204" pitchFamily="34" charset="0"/>
              <a:buChar char="•"/>
            </a:pPr>
            <a:r>
              <a:rPr lang="en-US" sz="2000" dirty="0">
                <a:solidFill>
                  <a:schemeClr val="bg1"/>
                </a:solidFill>
                <a:hlinkClick r:id="rId9">
                  <a:extLst>
                    <a:ext uri="{A12FA001-AC4F-418D-AE19-62706E023703}">
                      <ahyp:hlinkClr xmlns:ahyp="http://schemas.microsoft.com/office/drawing/2018/hyperlinkcolor" val="tx"/>
                    </a:ext>
                  </a:extLst>
                </a:hlinkClick>
              </a:rPr>
              <a:t>INSPIRE </a:t>
            </a:r>
            <a:r>
              <a:rPr lang="en-US" sz="2000" dirty="0" err="1">
                <a:solidFill>
                  <a:schemeClr val="bg1"/>
                </a:solidFill>
                <a:hlinkClick r:id="rId9">
                  <a:extLst>
                    <a:ext uri="{A12FA001-AC4F-418D-AE19-62706E023703}">
                      <ahyp:hlinkClr xmlns:ahyp="http://schemas.microsoft.com/office/drawing/2018/hyperlinkcolor" val="tx"/>
                    </a:ext>
                  </a:extLst>
                </a:hlinkClick>
              </a:rPr>
              <a:t>standaarden</a:t>
            </a:r>
            <a:endParaRPr lang="en-US" sz="2000" dirty="0">
              <a:solidFill>
                <a:schemeClr val="bg1"/>
              </a:solidFill>
            </a:endParaRPr>
          </a:p>
          <a:p>
            <a:pPr marL="800100" lvl="1" indent="-342900">
              <a:buFont typeface="Arial" panose="020B0604020202020204" pitchFamily="34" charset="0"/>
              <a:buChar char="•"/>
            </a:pPr>
            <a:r>
              <a:rPr lang="en-US" sz="2000" dirty="0">
                <a:solidFill>
                  <a:schemeClr val="bg1"/>
                </a:solidFill>
                <a:hlinkClick r:id="rId10">
                  <a:extLst>
                    <a:ext uri="{A12FA001-AC4F-418D-AE19-62706E023703}">
                      <ahyp:hlinkClr xmlns:ahyp="http://schemas.microsoft.com/office/drawing/2018/hyperlinkcolor" val="tx"/>
                    </a:ext>
                  </a:extLst>
                </a:hlinkClick>
              </a:rPr>
              <a:t>FIWARE-</a:t>
            </a:r>
            <a:r>
              <a:rPr lang="en-US" sz="2000" dirty="0" err="1">
                <a:solidFill>
                  <a:schemeClr val="bg1"/>
                </a:solidFill>
                <a:hlinkClick r:id="rId10">
                  <a:extLst>
                    <a:ext uri="{A12FA001-AC4F-418D-AE19-62706E023703}">
                      <ahyp:hlinkClr xmlns:ahyp="http://schemas.microsoft.com/office/drawing/2018/hyperlinkcolor" val="tx"/>
                    </a:ext>
                  </a:extLst>
                </a:hlinkClick>
              </a:rPr>
              <a:t>WaterQualityObserved</a:t>
            </a: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 </a:t>
            </a:r>
          </a:p>
        </p:txBody>
      </p:sp>
    </p:spTree>
    <p:extLst>
      <p:ext uri="{BB962C8B-B14F-4D97-AF65-F5344CB8AC3E}">
        <p14:creationId xmlns:p14="http://schemas.microsoft.com/office/powerpoint/2010/main" val="188692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01F152-7C7F-48ED-A99B-1AD9FBAB1409}"/>
              </a:ext>
            </a:extLst>
          </p:cNvPr>
          <p:cNvSpPr/>
          <p:nvPr/>
        </p:nvSpPr>
        <p:spPr>
          <a:xfrm>
            <a:off x="0" y="0"/>
            <a:ext cx="12192000" cy="975360"/>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TextBox 2">
            <a:extLst>
              <a:ext uri="{FF2B5EF4-FFF2-40B4-BE49-F238E27FC236}">
                <a16:creationId xmlns:a16="http://schemas.microsoft.com/office/drawing/2014/main" id="{52B549F5-4F6D-4FCE-8FB8-B85DC940F9B4}"/>
              </a:ext>
            </a:extLst>
          </p:cNvPr>
          <p:cNvSpPr txBox="1"/>
          <p:nvPr/>
        </p:nvSpPr>
        <p:spPr>
          <a:xfrm>
            <a:off x="223520" y="133737"/>
            <a:ext cx="11744960" cy="707886"/>
          </a:xfrm>
          <a:prstGeom prst="rect">
            <a:avLst/>
          </a:prstGeom>
          <a:noFill/>
        </p:spPr>
        <p:txBody>
          <a:bodyPr wrap="square" rtlCol="0">
            <a:spAutoFit/>
          </a:bodyPr>
          <a:lstStyle/>
          <a:p>
            <a:r>
              <a:rPr lang="en-US" sz="4000" dirty="0"/>
              <a:t>OVER WELKE TYPES WATERDATA BESCHIK IK?</a:t>
            </a:r>
            <a:endParaRPr lang="en-BE" sz="4000" dirty="0"/>
          </a:p>
        </p:txBody>
      </p:sp>
      <p:sp>
        <p:nvSpPr>
          <p:cNvPr id="4" name="TextBox 3">
            <a:extLst>
              <a:ext uri="{FF2B5EF4-FFF2-40B4-BE49-F238E27FC236}">
                <a16:creationId xmlns:a16="http://schemas.microsoft.com/office/drawing/2014/main" id="{7EBD21E8-F866-439D-B585-D19A0E1BD0CA}"/>
              </a:ext>
            </a:extLst>
          </p:cNvPr>
          <p:cNvSpPr txBox="1"/>
          <p:nvPr/>
        </p:nvSpPr>
        <p:spPr>
          <a:xfrm>
            <a:off x="477520" y="1519314"/>
            <a:ext cx="11257280" cy="2031325"/>
          </a:xfrm>
          <a:prstGeom prst="rect">
            <a:avLst/>
          </a:prstGeom>
          <a:noFill/>
        </p:spPr>
        <p:txBody>
          <a:bodyPr wrap="square" rtlCol="0">
            <a:spAutoFit/>
          </a:bodyPr>
          <a:lstStyle/>
          <a:p>
            <a:r>
              <a:rPr lang="en-US" dirty="0">
                <a:solidFill>
                  <a:srgbClr val="C00000"/>
                </a:solidFill>
              </a:rPr>
              <a:t>Wat </a:t>
            </a:r>
            <a:r>
              <a:rPr lang="en-US" dirty="0" err="1">
                <a:solidFill>
                  <a:srgbClr val="C00000"/>
                </a:solidFill>
              </a:rPr>
              <a:t>moet</a:t>
            </a:r>
            <a:r>
              <a:rPr lang="en-US" dirty="0">
                <a:solidFill>
                  <a:srgbClr val="C00000"/>
                </a:solidFill>
              </a:rPr>
              <a:t> </a:t>
            </a:r>
            <a:r>
              <a:rPr lang="en-US" dirty="0" err="1">
                <a:solidFill>
                  <a:srgbClr val="C00000"/>
                </a:solidFill>
              </a:rPr>
              <a:t>ik</a:t>
            </a:r>
            <a:r>
              <a:rPr lang="en-US" dirty="0">
                <a:solidFill>
                  <a:srgbClr val="C00000"/>
                </a:solidFill>
              </a:rPr>
              <a:t> </a:t>
            </a:r>
            <a:r>
              <a:rPr lang="en-US" dirty="0" err="1">
                <a:solidFill>
                  <a:srgbClr val="C00000"/>
                </a:solidFill>
              </a:rPr>
              <a:t>hier</a:t>
            </a:r>
            <a:r>
              <a:rPr lang="en-US" dirty="0">
                <a:solidFill>
                  <a:srgbClr val="C00000"/>
                </a:solidFill>
              </a:rPr>
              <a:t> </a:t>
            </a:r>
            <a:r>
              <a:rPr lang="en-US" dirty="0" err="1">
                <a:solidFill>
                  <a:srgbClr val="C00000"/>
                </a:solidFill>
              </a:rPr>
              <a:t>doen</a:t>
            </a:r>
            <a:r>
              <a:rPr lang="en-US" dirty="0">
                <a:solidFill>
                  <a:srgbClr val="C00000"/>
                </a:solidFill>
              </a:rPr>
              <a:t>?</a:t>
            </a:r>
          </a:p>
          <a:p>
            <a:r>
              <a:rPr lang="en-US" dirty="0"/>
              <a:t>Kan je </a:t>
            </a:r>
            <a:r>
              <a:rPr lang="en-US" dirty="0" err="1"/>
              <a:t>één</a:t>
            </a:r>
            <a:r>
              <a:rPr lang="en-US" dirty="0"/>
              <a:t> van de datasets in </a:t>
            </a:r>
            <a:r>
              <a:rPr lang="en-US" dirty="0" err="1"/>
              <a:t>gedachten</a:t>
            </a:r>
            <a:r>
              <a:rPr lang="en-US" dirty="0"/>
              <a:t> </a:t>
            </a:r>
            <a:r>
              <a:rPr lang="en-US" dirty="0" err="1"/>
              <a:t>nemen</a:t>
            </a:r>
            <a:r>
              <a:rPr lang="en-US" dirty="0"/>
              <a:t> </a:t>
            </a:r>
            <a:r>
              <a:rPr lang="en-US" dirty="0" err="1"/>
              <a:t>waar</a:t>
            </a:r>
            <a:r>
              <a:rPr lang="en-US" dirty="0"/>
              <a:t> </a:t>
            </a:r>
            <a:r>
              <a:rPr lang="en-US" dirty="0" err="1"/>
              <a:t>jouw</a:t>
            </a:r>
            <a:r>
              <a:rPr lang="en-US" dirty="0"/>
              <a:t> </a:t>
            </a:r>
            <a:r>
              <a:rPr lang="en-US" dirty="0" err="1"/>
              <a:t>organisatie</a:t>
            </a:r>
            <a:r>
              <a:rPr lang="en-US" dirty="0"/>
              <a:t> over </a:t>
            </a:r>
            <a:r>
              <a:rPr lang="en-US" dirty="0" err="1"/>
              <a:t>beschikt</a:t>
            </a:r>
            <a:r>
              <a:rPr lang="en-US" dirty="0"/>
              <a:t>, </a:t>
            </a:r>
            <a:r>
              <a:rPr lang="en-US" dirty="0" err="1"/>
              <a:t>en</a:t>
            </a:r>
            <a:r>
              <a:rPr lang="en-US" dirty="0"/>
              <a:t> die in </a:t>
            </a:r>
            <a:r>
              <a:rPr lang="en-US" dirty="0" err="1"/>
              <a:t>aanmerking</a:t>
            </a:r>
            <a:r>
              <a:rPr lang="en-US" dirty="0"/>
              <a:t> </a:t>
            </a:r>
            <a:r>
              <a:rPr lang="en-US" dirty="0" err="1"/>
              <a:t>zou</a:t>
            </a:r>
            <a:r>
              <a:rPr lang="en-US" dirty="0"/>
              <a:t> </a:t>
            </a:r>
            <a:r>
              <a:rPr lang="en-US" dirty="0" err="1"/>
              <a:t>komen</a:t>
            </a:r>
            <a:r>
              <a:rPr lang="en-US" dirty="0"/>
              <a:t> om te </a:t>
            </a:r>
            <a:r>
              <a:rPr lang="en-US" dirty="0" err="1"/>
              <a:t>connecteren</a:t>
            </a:r>
            <a:r>
              <a:rPr lang="en-US" dirty="0"/>
              <a:t> met </a:t>
            </a:r>
            <a:r>
              <a:rPr lang="en-US" dirty="0" err="1"/>
              <a:t>digitale</a:t>
            </a:r>
            <a:r>
              <a:rPr lang="en-US" dirty="0"/>
              <a:t> </a:t>
            </a:r>
            <a:r>
              <a:rPr lang="en-US" dirty="0" err="1"/>
              <a:t>systemen</a:t>
            </a:r>
            <a:r>
              <a:rPr lang="en-US" dirty="0"/>
              <a:t> </a:t>
            </a:r>
            <a:r>
              <a:rPr lang="en-US" dirty="0" err="1"/>
              <a:t>ter</a:t>
            </a:r>
            <a:r>
              <a:rPr lang="en-US" dirty="0"/>
              <a:t> </a:t>
            </a:r>
            <a:r>
              <a:rPr lang="en-US" dirty="0" err="1"/>
              <a:t>ondersteuning</a:t>
            </a:r>
            <a:r>
              <a:rPr lang="en-US" dirty="0"/>
              <a:t> van het </a:t>
            </a:r>
            <a:r>
              <a:rPr lang="en-US" dirty="0" err="1"/>
              <a:t>waterbeheer</a:t>
            </a:r>
            <a:r>
              <a:rPr lang="en-US" dirty="0"/>
              <a:t> in Vlaanderen? Over </a:t>
            </a:r>
            <a:r>
              <a:rPr lang="en-US" dirty="0" err="1"/>
              <a:t>welk</a:t>
            </a:r>
            <a:r>
              <a:rPr lang="en-US" dirty="0"/>
              <a:t> type data </a:t>
            </a:r>
            <a:r>
              <a:rPr lang="en-US" dirty="0" err="1"/>
              <a:t>gaat</a:t>
            </a:r>
            <a:r>
              <a:rPr lang="en-US" dirty="0"/>
              <a:t> het dan? </a:t>
            </a:r>
          </a:p>
          <a:p>
            <a:r>
              <a:rPr lang="en-US" dirty="0" err="1"/>
              <a:t>Kies</a:t>
            </a:r>
            <a:r>
              <a:rPr lang="en-US" dirty="0"/>
              <a:t> </a:t>
            </a:r>
            <a:r>
              <a:rPr lang="en-US" dirty="0" err="1"/>
              <a:t>één</a:t>
            </a:r>
            <a:r>
              <a:rPr lang="en-US" dirty="0"/>
              <a:t> van de </a:t>
            </a:r>
            <a:r>
              <a:rPr lang="en-US" dirty="0" err="1"/>
              <a:t>hieronder</a:t>
            </a:r>
            <a:r>
              <a:rPr lang="en-US" dirty="0"/>
              <a:t> </a:t>
            </a:r>
            <a:r>
              <a:rPr lang="en-US" dirty="0" err="1"/>
              <a:t>genoemde</a:t>
            </a:r>
            <a:r>
              <a:rPr lang="en-US" dirty="0"/>
              <a:t> datatypes. </a:t>
            </a:r>
            <a:r>
              <a:rPr lang="en-US" dirty="0" err="1"/>
              <a:t>Kopieer</a:t>
            </a:r>
            <a:r>
              <a:rPr lang="en-US" dirty="0"/>
              <a:t> het </a:t>
            </a:r>
            <a:r>
              <a:rPr lang="en-US" dirty="0" err="1"/>
              <a:t>overeenkomstige</a:t>
            </a:r>
            <a:r>
              <a:rPr lang="en-US" dirty="0"/>
              <a:t> </a:t>
            </a:r>
            <a:r>
              <a:rPr lang="en-US" dirty="0" err="1"/>
              <a:t>blokje</a:t>
            </a:r>
            <a:r>
              <a:rPr lang="en-US" dirty="0"/>
              <a:t> </a:t>
            </a:r>
            <a:r>
              <a:rPr lang="en-US" dirty="0" err="1"/>
              <a:t>en</a:t>
            </a:r>
            <a:r>
              <a:rPr lang="en-US" dirty="0"/>
              <a:t> </a:t>
            </a:r>
            <a:r>
              <a:rPr lang="en-US" dirty="0" err="1"/>
              <a:t>plak</a:t>
            </a:r>
            <a:r>
              <a:rPr lang="en-US" dirty="0"/>
              <a:t> het in de </a:t>
            </a:r>
            <a:r>
              <a:rPr lang="en-US" dirty="0" err="1"/>
              <a:t>blauwe</a:t>
            </a:r>
            <a:r>
              <a:rPr lang="en-US" dirty="0"/>
              <a:t> balk in de </a:t>
            </a:r>
            <a:r>
              <a:rPr lang="en-US" dirty="0" err="1"/>
              <a:t>allerlaatste</a:t>
            </a:r>
            <a:r>
              <a:rPr lang="en-US" dirty="0"/>
              <a:t> slide (</a:t>
            </a:r>
            <a:r>
              <a:rPr lang="en-US" i="1" dirty="0"/>
              <a:t>slide 16</a:t>
            </a:r>
            <a:r>
              <a:rPr lang="en-US" dirty="0"/>
              <a:t>). </a:t>
            </a:r>
            <a:r>
              <a:rPr lang="en-US" dirty="0" err="1"/>
              <a:t>Staat</a:t>
            </a:r>
            <a:r>
              <a:rPr lang="en-US" dirty="0"/>
              <a:t> het type data </a:t>
            </a:r>
            <a:r>
              <a:rPr lang="en-US" dirty="0" err="1"/>
              <a:t>waarmee</a:t>
            </a:r>
            <a:r>
              <a:rPr lang="en-US" dirty="0"/>
              <a:t> je </a:t>
            </a:r>
            <a:r>
              <a:rPr lang="en-US" dirty="0" err="1"/>
              <a:t>werkt</a:t>
            </a:r>
            <a:r>
              <a:rPr lang="en-US" dirty="0"/>
              <a:t> </a:t>
            </a:r>
            <a:r>
              <a:rPr lang="en-US" dirty="0" err="1"/>
              <a:t>er</a:t>
            </a:r>
            <a:r>
              <a:rPr lang="en-US" dirty="0"/>
              <a:t> </a:t>
            </a:r>
            <a:r>
              <a:rPr lang="en-US" dirty="0" err="1"/>
              <a:t>niet</a:t>
            </a:r>
            <a:r>
              <a:rPr lang="en-US" dirty="0"/>
              <a:t> </a:t>
            </a:r>
            <a:r>
              <a:rPr lang="en-US" dirty="0" err="1"/>
              <a:t>tussen</a:t>
            </a:r>
            <a:r>
              <a:rPr lang="en-US" dirty="0"/>
              <a:t>? </a:t>
            </a:r>
            <a:r>
              <a:rPr lang="en-US" dirty="0" err="1"/>
              <a:t>Schrijf</a:t>
            </a:r>
            <a:r>
              <a:rPr lang="en-US" dirty="0"/>
              <a:t> </a:t>
            </a:r>
            <a:r>
              <a:rPr lang="en-US" dirty="0" err="1"/>
              <a:t>dit</a:t>
            </a:r>
            <a:r>
              <a:rPr lang="en-US" dirty="0"/>
              <a:t> dan </a:t>
            </a:r>
            <a:r>
              <a:rPr lang="en-US" dirty="0" err="1"/>
              <a:t>neer</a:t>
            </a:r>
            <a:r>
              <a:rPr lang="en-US" dirty="0"/>
              <a:t> in het </a:t>
            </a:r>
            <a:r>
              <a:rPr lang="en-US" dirty="0" err="1"/>
              <a:t>blokje</a:t>
            </a:r>
            <a:r>
              <a:rPr lang="en-US" dirty="0"/>
              <a:t> met de 3 </a:t>
            </a:r>
            <a:r>
              <a:rPr lang="en-US" dirty="0" err="1"/>
              <a:t>puntjes</a:t>
            </a:r>
            <a:r>
              <a:rPr lang="en-US" dirty="0"/>
              <a:t>, </a:t>
            </a:r>
            <a:r>
              <a:rPr lang="en-US" dirty="0" err="1"/>
              <a:t>en</a:t>
            </a:r>
            <a:r>
              <a:rPr lang="en-US" dirty="0"/>
              <a:t> </a:t>
            </a:r>
            <a:r>
              <a:rPr lang="en-US" dirty="0" err="1"/>
              <a:t>plak</a:t>
            </a:r>
            <a:r>
              <a:rPr lang="en-US" dirty="0"/>
              <a:t> </a:t>
            </a:r>
            <a:r>
              <a:rPr lang="en-US" dirty="0" err="1"/>
              <a:t>dit</a:t>
            </a:r>
            <a:r>
              <a:rPr lang="en-US" dirty="0"/>
              <a:t> </a:t>
            </a:r>
            <a:r>
              <a:rPr lang="en-US" dirty="0" err="1"/>
              <a:t>vervolgens</a:t>
            </a:r>
            <a:r>
              <a:rPr lang="en-US" dirty="0"/>
              <a:t> in </a:t>
            </a:r>
            <a:r>
              <a:rPr lang="en-US" dirty="0" err="1"/>
              <a:t>deze</a:t>
            </a:r>
            <a:r>
              <a:rPr lang="en-US" dirty="0"/>
              <a:t> slide. </a:t>
            </a:r>
            <a:endParaRPr lang="en-BE" dirty="0"/>
          </a:p>
        </p:txBody>
      </p:sp>
      <p:sp>
        <p:nvSpPr>
          <p:cNvPr id="5" name="Rectangle: Rounded Corners 4">
            <a:extLst>
              <a:ext uri="{FF2B5EF4-FFF2-40B4-BE49-F238E27FC236}">
                <a16:creationId xmlns:a16="http://schemas.microsoft.com/office/drawing/2014/main" id="{168F2FD4-51A4-43AD-9FFF-55AA701FC353}"/>
              </a:ext>
            </a:extLst>
          </p:cNvPr>
          <p:cNvSpPr/>
          <p:nvPr/>
        </p:nvSpPr>
        <p:spPr>
          <a:xfrm>
            <a:off x="314960" y="1411998"/>
            <a:ext cx="11419840" cy="214820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Rounded Corners 6">
            <a:extLst>
              <a:ext uri="{FF2B5EF4-FFF2-40B4-BE49-F238E27FC236}">
                <a16:creationId xmlns:a16="http://schemas.microsoft.com/office/drawing/2014/main" id="{30865E50-63B2-438A-B991-259A60A8879F}"/>
              </a:ext>
            </a:extLst>
          </p:cNvPr>
          <p:cNvSpPr/>
          <p:nvPr/>
        </p:nvSpPr>
        <p:spPr>
          <a:xfrm>
            <a:off x="679105" y="4755779"/>
            <a:ext cx="1704788"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Streaming data</a:t>
            </a:r>
          </a:p>
        </p:txBody>
      </p:sp>
      <p:sp>
        <p:nvSpPr>
          <p:cNvPr id="10" name="Rectangle: Rounded Corners 9">
            <a:extLst>
              <a:ext uri="{FF2B5EF4-FFF2-40B4-BE49-F238E27FC236}">
                <a16:creationId xmlns:a16="http://schemas.microsoft.com/office/drawing/2014/main" id="{FFD5F3A5-238B-4254-83C9-5321B66E60FF}"/>
              </a:ext>
            </a:extLst>
          </p:cNvPr>
          <p:cNvSpPr/>
          <p:nvPr/>
        </p:nvSpPr>
        <p:spPr>
          <a:xfrm>
            <a:off x="5296409" y="4755777"/>
            <a:ext cx="1373392"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GIS-</a:t>
            </a:r>
            <a:r>
              <a:rPr lang="en-US" b="1" dirty="0" err="1">
                <a:solidFill>
                  <a:schemeClr val="tx2"/>
                </a:solidFill>
              </a:rPr>
              <a:t>kaarten</a:t>
            </a:r>
            <a:endParaRPr lang="en-US" b="1" dirty="0">
              <a:solidFill>
                <a:schemeClr val="tx2"/>
              </a:solidFill>
            </a:endParaRPr>
          </a:p>
        </p:txBody>
      </p:sp>
      <p:sp>
        <p:nvSpPr>
          <p:cNvPr id="12" name="Rectangle: Rounded Corners 11">
            <a:extLst>
              <a:ext uri="{FF2B5EF4-FFF2-40B4-BE49-F238E27FC236}">
                <a16:creationId xmlns:a16="http://schemas.microsoft.com/office/drawing/2014/main" id="{21520C06-3197-4ACA-92BD-91DE899C513B}"/>
              </a:ext>
            </a:extLst>
          </p:cNvPr>
          <p:cNvSpPr/>
          <p:nvPr/>
        </p:nvSpPr>
        <p:spPr>
          <a:xfrm>
            <a:off x="679105" y="5581615"/>
            <a:ext cx="270256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peilmetingen</a:t>
            </a:r>
            <a:endParaRPr lang="en-US" b="1" dirty="0">
              <a:solidFill>
                <a:schemeClr val="tx2"/>
              </a:solidFill>
            </a:endParaRPr>
          </a:p>
        </p:txBody>
      </p:sp>
      <p:sp>
        <p:nvSpPr>
          <p:cNvPr id="16" name="Rectangle: Rounded Corners 15">
            <a:extLst>
              <a:ext uri="{FF2B5EF4-FFF2-40B4-BE49-F238E27FC236}">
                <a16:creationId xmlns:a16="http://schemas.microsoft.com/office/drawing/2014/main" id="{430C06C0-9F80-4141-A3EB-3A2037DAC62B}"/>
              </a:ext>
            </a:extLst>
          </p:cNvPr>
          <p:cNvSpPr/>
          <p:nvPr/>
        </p:nvSpPr>
        <p:spPr>
          <a:xfrm>
            <a:off x="2909192" y="4755778"/>
            <a:ext cx="1861918"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Periodische</a:t>
            </a:r>
            <a:r>
              <a:rPr lang="en-US" b="1" dirty="0">
                <a:solidFill>
                  <a:schemeClr val="tx2"/>
                </a:solidFill>
              </a:rPr>
              <a:t> data</a:t>
            </a:r>
          </a:p>
        </p:txBody>
      </p:sp>
      <p:sp>
        <p:nvSpPr>
          <p:cNvPr id="17" name="Rectangle: Rounded Corners 16">
            <a:extLst>
              <a:ext uri="{FF2B5EF4-FFF2-40B4-BE49-F238E27FC236}">
                <a16:creationId xmlns:a16="http://schemas.microsoft.com/office/drawing/2014/main" id="{FB33BFEC-7030-4EC8-A447-D81E9283040B}"/>
              </a:ext>
            </a:extLst>
          </p:cNvPr>
          <p:cNvSpPr/>
          <p:nvPr/>
        </p:nvSpPr>
        <p:spPr>
          <a:xfrm>
            <a:off x="7195100" y="4755776"/>
            <a:ext cx="270256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Sensor data</a:t>
            </a:r>
          </a:p>
        </p:txBody>
      </p:sp>
      <p:sp>
        <p:nvSpPr>
          <p:cNvPr id="18" name="Rectangle: Rounded Corners 17">
            <a:extLst>
              <a:ext uri="{FF2B5EF4-FFF2-40B4-BE49-F238E27FC236}">
                <a16:creationId xmlns:a16="http://schemas.microsoft.com/office/drawing/2014/main" id="{2F242709-8BBD-4E30-989E-31C89957A3F4}"/>
              </a:ext>
            </a:extLst>
          </p:cNvPr>
          <p:cNvSpPr/>
          <p:nvPr/>
        </p:nvSpPr>
        <p:spPr>
          <a:xfrm>
            <a:off x="3840151" y="5581614"/>
            <a:ext cx="270256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Onderhoud</a:t>
            </a:r>
            <a:r>
              <a:rPr lang="en-US" b="1" dirty="0">
                <a:solidFill>
                  <a:schemeClr val="tx2"/>
                </a:solidFill>
              </a:rPr>
              <a:t> </a:t>
            </a:r>
            <a:r>
              <a:rPr lang="en-US" b="1" dirty="0" err="1">
                <a:solidFill>
                  <a:schemeClr val="tx2"/>
                </a:solidFill>
              </a:rPr>
              <a:t>registraties</a:t>
            </a:r>
            <a:endParaRPr lang="en-US" b="1" dirty="0">
              <a:solidFill>
                <a:schemeClr val="tx2"/>
              </a:solidFill>
            </a:endParaRPr>
          </a:p>
        </p:txBody>
      </p:sp>
      <p:sp>
        <p:nvSpPr>
          <p:cNvPr id="13" name="Rectangle: Rounded Corners 12">
            <a:extLst>
              <a:ext uri="{FF2B5EF4-FFF2-40B4-BE49-F238E27FC236}">
                <a16:creationId xmlns:a16="http://schemas.microsoft.com/office/drawing/2014/main" id="{29B15F82-0C25-427D-84F9-DA0CF812AE82}"/>
              </a:ext>
            </a:extLst>
          </p:cNvPr>
          <p:cNvSpPr/>
          <p:nvPr/>
        </p:nvSpPr>
        <p:spPr>
          <a:xfrm>
            <a:off x="7001197" y="5581613"/>
            <a:ext cx="270256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a:t>
            </a:r>
          </a:p>
        </p:txBody>
      </p:sp>
    </p:spTree>
    <p:extLst>
      <p:ext uri="{BB962C8B-B14F-4D97-AF65-F5344CB8AC3E}">
        <p14:creationId xmlns:p14="http://schemas.microsoft.com/office/powerpoint/2010/main" val="376686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01F152-7C7F-48ED-A99B-1AD9FBAB1409}"/>
              </a:ext>
            </a:extLst>
          </p:cNvPr>
          <p:cNvSpPr/>
          <p:nvPr/>
        </p:nvSpPr>
        <p:spPr>
          <a:xfrm>
            <a:off x="0" y="0"/>
            <a:ext cx="12192000" cy="97536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TextBox 2">
            <a:extLst>
              <a:ext uri="{FF2B5EF4-FFF2-40B4-BE49-F238E27FC236}">
                <a16:creationId xmlns:a16="http://schemas.microsoft.com/office/drawing/2014/main" id="{52B549F5-4F6D-4FCE-8FB8-B85DC940F9B4}"/>
              </a:ext>
            </a:extLst>
          </p:cNvPr>
          <p:cNvSpPr txBox="1"/>
          <p:nvPr/>
        </p:nvSpPr>
        <p:spPr>
          <a:xfrm>
            <a:off x="223520" y="133737"/>
            <a:ext cx="11744960" cy="707886"/>
          </a:xfrm>
          <a:prstGeom prst="rect">
            <a:avLst/>
          </a:prstGeom>
          <a:noFill/>
        </p:spPr>
        <p:txBody>
          <a:bodyPr wrap="square" rtlCol="0">
            <a:spAutoFit/>
          </a:bodyPr>
          <a:lstStyle/>
          <a:p>
            <a:r>
              <a:rPr lang="en-US" sz="4000" dirty="0"/>
              <a:t>WAT WIL IK DOEN MET MIJN DATA?</a:t>
            </a:r>
            <a:endParaRPr lang="en-BE" sz="4000" dirty="0"/>
          </a:p>
        </p:txBody>
      </p:sp>
      <p:sp>
        <p:nvSpPr>
          <p:cNvPr id="4" name="TextBox 3">
            <a:extLst>
              <a:ext uri="{FF2B5EF4-FFF2-40B4-BE49-F238E27FC236}">
                <a16:creationId xmlns:a16="http://schemas.microsoft.com/office/drawing/2014/main" id="{7EBD21E8-F866-439D-B585-D19A0E1BD0CA}"/>
              </a:ext>
            </a:extLst>
          </p:cNvPr>
          <p:cNvSpPr txBox="1"/>
          <p:nvPr/>
        </p:nvSpPr>
        <p:spPr>
          <a:xfrm>
            <a:off x="477520" y="1188720"/>
            <a:ext cx="11257280" cy="923330"/>
          </a:xfrm>
          <a:prstGeom prst="rect">
            <a:avLst/>
          </a:prstGeom>
          <a:noFill/>
        </p:spPr>
        <p:txBody>
          <a:bodyPr wrap="square" rtlCol="0">
            <a:spAutoFit/>
          </a:bodyPr>
          <a:lstStyle/>
          <a:p>
            <a:r>
              <a:rPr lang="en-US" dirty="0">
                <a:solidFill>
                  <a:srgbClr val="C00000"/>
                </a:solidFill>
              </a:rPr>
              <a:t>Wat </a:t>
            </a:r>
            <a:r>
              <a:rPr lang="en-US" dirty="0" err="1">
                <a:solidFill>
                  <a:srgbClr val="C00000"/>
                </a:solidFill>
              </a:rPr>
              <a:t>moet</a:t>
            </a:r>
            <a:r>
              <a:rPr lang="en-US" dirty="0">
                <a:solidFill>
                  <a:srgbClr val="C00000"/>
                </a:solidFill>
              </a:rPr>
              <a:t> </a:t>
            </a:r>
            <a:r>
              <a:rPr lang="en-US" dirty="0" err="1">
                <a:solidFill>
                  <a:srgbClr val="C00000"/>
                </a:solidFill>
              </a:rPr>
              <a:t>ik</a:t>
            </a:r>
            <a:r>
              <a:rPr lang="en-US" dirty="0">
                <a:solidFill>
                  <a:srgbClr val="C00000"/>
                </a:solidFill>
              </a:rPr>
              <a:t> </a:t>
            </a:r>
            <a:r>
              <a:rPr lang="en-US" dirty="0" err="1">
                <a:solidFill>
                  <a:srgbClr val="C00000"/>
                </a:solidFill>
              </a:rPr>
              <a:t>hier</a:t>
            </a:r>
            <a:r>
              <a:rPr lang="en-US" dirty="0">
                <a:solidFill>
                  <a:srgbClr val="C00000"/>
                </a:solidFill>
              </a:rPr>
              <a:t> </a:t>
            </a:r>
            <a:r>
              <a:rPr lang="en-US" dirty="0" err="1">
                <a:solidFill>
                  <a:srgbClr val="C00000"/>
                </a:solidFill>
              </a:rPr>
              <a:t>doen</a:t>
            </a:r>
            <a:r>
              <a:rPr lang="en-US" dirty="0">
                <a:solidFill>
                  <a:srgbClr val="C00000"/>
                </a:solidFill>
              </a:rPr>
              <a:t>?</a:t>
            </a:r>
          </a:p>
          <a:p>
            <a:r>
              <a:rPr lang="en-US" dirty="0" err="1"/>
              <a:t>Kies</a:t>
            </a:r>
            <a:r>
              <a:rPr lang="en-US" dirty="0"/>
              <a:t> </a:t>
            </a:r>
            <a:r>
              <a:rPr lang="en-US" dirty="0" err="1"/>
              <a:t>één</a:t>
            </a:r>
            <a:r>
              <a:rPr lang="en-US" dirty="0"/>
              <a:t> van de </a:t>
            </a:r>
            <a:r>
              <a:rPr lang="en-US" dirty="0" err="1"/>
              <a:t>doelstellingen</a:t>
            </a:r>
            <a:r>
              <a:rPr lang="en-US" dirty="0"/>
              <a:t> die </a:t>
            </a:r>
            <a:r>
              <a:rPr lang="en-US" dirty="0" err="1"/>
              <a:t>hieronder</a:t>
            </a:r>
            <a:r>
              <a:rPr lang="en-US" dirty="0"/>
              <a:t> </a:t>
            </a:r>
            <a:r>
              <a:rPr lang="en-US" dirty="0" err="1"/>
              <a:t>worden</a:t>
            </a:r>
            <a:r>
              <a:rPr lang="en-US" dirty="0"/>
              <a:t> </a:t>
            </a:r>
            <a:r>
              <a:rPr lang="en-US" dirty="0" err="1"/>
              <a:t>genoemd</a:t>
            </a:r>
            <a:r>
              <a:rPr lang="en-US" dirty="0"/>
              <a:t>. </a:t>
            </a:r>
            <a:r>
              <a:rPr lang="en-US" dirty="0" err="1"/>
              <a:t>Kopieer</a:t>
            </a:r>
            <a:r>
              <a:rPr lang="en-US" dirty="0"/>
              <a:t> het </a:t>
            </a:r>
            <a:r>
              <a:rPr lang="en-US" dirty="0" err="1"/>
              <a:t>blokje</a:t>
            </a:r>
            <a:r>
              <a:rPr lang="en-US" dirty="0"/>
              <a:t> </a:t>
            </a:r>
            <a:r>
              <a:rPr lang="en-US" dirty="0" err="1"/>
              <a:t>en</a:t>
            </a:r>
            <a:r>
              <a:rPr lang="en-US" dirty="0"/>
              <a:t> </a:t>
            </a:r>
            <a:r>
              <a:rPr lang="en-US" dirty="0" err="1"/>
              <a:t>plak</a:t>
            </a:r>
            <a:r>
              <a:rPr lang="en-US" dirty="0"/>
              <a:t> het in de </a:t>
            </a:r>
            <a:r>
              <a:rPr lang="en-US" dirty="0" err="1"/>
              <a:t>groene</a:t>
            </a:r>
            <a:r>
              <a:rPr lang="en-US" dirty="0"/>
              <a:t> band op de </a:t>
            </a:r>
            <a:r>
              <a:rPr lang="en-US" dirty="0" err="1"/>
              <a:t>allerlaatste</a:t>
            </a:r>
            <a:r>
              <a:rPr lang="en-US" dirty="0"/>
              <a:t> slide </a:t>
            </a:r>
            <a:r>
              <a:rPr lang="en-US" i="1" dirty="0"/>
              <a:t>(slide 16</a:t>
            </a:r>
            <a:r>
              <a:rPr lang="en-US" dirty="0"/>
              <a:t>)</a:t>
            </a:r>
            <a:r>
              <a:rPr lang="en-US" i="1" dirty="0"/>
              <a:t>.</a:t>
            </a:r>
            <a:r>
              <a:rPr lang="en-US" dirty="0"/>
              <a:t> </a:t>
            </a:r>
            <a:r>
              <a:rPr lang="en-US" dirty="0" err="1"/>
              <a:t>Als</a:t>
            </a:r>
            <a:r>
              <a:rPr lang="en-US" dirty="0"/>
              <a:t> je </a:t>
            </a:r>
            <a:r>
              <a:rPr lang="en-US" dirty="0" err="1"/>
              <a:t>dit</a:t>
            </a:r>
            <a:r>
              <a:rPr lang="en-US" dirty="0"/>
              <a:t> </a:t>
            </a:r>
            <a:r>
              <a:rPr lang="en-US" dirty="0" err="1"/>
              <a:t>wil</a:t>
            </a:r>
            <a:r>
              <a:rPr lang="en-US" dirty="0"/>
              <a:t>, </a:t>
            </a:r>
            <a:r>
              <a:rPr lang="en-US" dirty="0" err="1"/>
              <a:t>kan</a:t>
            </a:r>
            <a:r>
              <a:rPr lang="en-US" dirty="0"/>
              <a:t> je </a:t>
            </a:r>
            <a:r>
              <a:rPr lang="en-US" dirty="0" err="1"/>
              <a:t>ook</a:t>
            </a:r>
            <a:r>
              <a:rPr lang="en-US" dirty="0"/>
              <a:t> je eigen </a:t>
            </a:r>
            <a:r>
              <a:rPr lang="en-US" dirty="0" err="1"/>
              <a:t>doelstelling</a:t>
            </a:r>
            <a:r>
              <a:rPr lang="en-US" dirty="0"/>
              <a:t> </a:t>
            </a:r>
            <a:r>
              <a:rPr lang="en-US" dirty="0" err="1"/>
              <a:t>neerschrijven</a:t>
            </a:r>
            <a:r>
              <a:rPr lang="en-US" dirty="0"/>
              <a:t> in het </a:t>
            </a:r>
            <a:r>
              <a:rPr lang="en-US" dirty="0" err="1"/>
              <a:t>blokje</a:t>
            </a:r>
            <a:r>
              <a:rPr lang="en-US" dirty="0"/>
              <a:t> met de 3 </a:t>
            </a:r>
            <a:r>
              <a:rPr lang="en-US" dirty="0" err="1"/>
              <a:t>puntjes</a:t>
            </a:r>
            <a:r>
              <a:rPr lang="en-US" dirty="0"/>
              <a:t>.</a:t>
            </a:r>
            <a:endParaRPr lang="en-BE" dirty="0"/>
          </a:p>
        </p:txBody>
      </p:sp>
      <p:sp>
        <p:nvSpPr>
          <p:cNvPr id="5" name="Rectangle: Rounded Corners 4">
            <a:extLst>
              <a:ext uri="{FF2B5EF4-FFF2-40B4-BE49-F238E27FC236}">
                <a16:creationId xmlns:a16="http://schemas.microsoft.com/office/drawing/2014/main" id="{168F2FD4-51A4-43AD-9FFF-55AA701FC353}"/>
              </a:ext>
            </a:extLst>
          </p:cNvPr>
          <p:cNvSpPr/>
          <p:nvPr/>
        </p:nvSpPr>
        <p:spPr>
          <a:xfrm>
            <a:off x="396240" y="1188720"/>
            <a:ext cx="11419840" cy="104648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Rounded Corners 6">
            <a:extLst>
              <a:ext uri="{FF2B5EF4-FFF2-40B4-BE49-F238E27FC236}">
                <a16:creationId xmlns:a16="http://schemas.microsoft.com/office/drawing/2014/main" id="{30865E50-63B2-438A-B991-259A60A8879F}"/>
              </a:ext>
            </a:extLst>
          </p:cNvPr>
          <p:cNvSpPr/>
          <p:nvPr/>
        </p:nvSpPr>
        <p:spPr>
          <a:xfrm>
            <a:off x="849225" y="3145809"/>
            <a:ext cx="187622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Ik</a:t>
            </a:r>
            <a:r>
              <a:rPr lang="en-US" b="1" dirty="0">
                <a:solidFill>
                  <a:schemeClr val="tx2"/>
                </a:solidFill>
              </a:rPr>
              <a:t> </a:t>
            </a:r>
            <a:r>
              <a:rPr lang="en-US" b="1" dirty="0" err="1">
                <a:solidFill>
                  <a:schemeClr val="tx2"/>
                </a:solidFill>
              </a:rPr>
              <a:t>wil</a:t>
            </a:r>
            <a:r>
              <a:rPr lang="en-US" b="1" dirty="0">
                <a:solidFill>
                  <a:schemeClr val="tx2"/>
                </a:solidFill>
              </a:rPr>
              <a:t> data </a:t>
            </a:r>
            <a:r>
              <a:rPr lang="en-US" b="1" dirty="0" err="1">
                <a:solidFill>
                  <a:schemeClr val="tx2"/>
                </a:solidFill>
              </a:rPr>
              <a:t>delen</a:t>
            </a:r>
            <a:endParaRPr lang="en-US" b="1" dirty="0">
              <a:solidFill>
                <a:schemeClr val="tx2"/>
              </a:solidFill>
            </a:endParaRPr>
          </a:p>
        </p:txBody>
      </p:sp>
      <p:sp>
        <p:nvSpPr>
          <p:cNvPr id="8" name="Rectangle: Rounded Corners 7">
            <a:extLst>
              <a:ext uri="{FF2B5EF4-FFF2-40B4-BE49-F238E27FC236}">
                <a16:creationId xmlns:a16="http://schemas.microsoft.com/office/drawing/2014/main" id="{715EB2AF-3D03-4A6F-BC0B-3CF397300328}"/>
              </a:ext>
            </a:extLst>
          </p:cNvPr>
          <p:cNvSpPr/>
          <p:nvPr/>
        </p:nvSpPr>
        <p:spPr>
          <a:xfrm>
            <a:off x="2950496" y="3145808"/>
            <a:ext cx="2100899"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Ik</a:t>
            </a:r>
            <a:r>
              <a:rPr lang="en-US" b="1" dirty="0">
                <a:solidFill>
                  <a:schemeClr val="tx2"/>
                </a:solidFill>
              </a:rPr>
              <a:t> </a:t>
            </a:r>
            <a:r>
              <a:rPr lang="en-US" b="1" dirty="0" err="1">
                <a:solidFill>
                  <a:schemeClr val="tx2"/>
                </a:solidFill>
              </a:rPr>
              <a:t>wil</a:t>
            </a:r>
            <a:r>
              <a:rPr lang="en-US" b="1" dirty="0">
                <a:solidFill>
                  <a:schemeClr val="tx2"/>
                </a:solidFill>
              </a:rPr>
              <a:t> data </a:t>
            </a:r>
            <a:r>
              <a:rPr lang="en-US" b="1" dirty="0" err="1">
                <a:solidFill>
                  <a:schemeClr val="tx2"/>
                </a:solidFill>
              </a:rPr>
              <a:t>opslaan</a:t>
            </a:r>
            <a:endParaRPr lang="en-US" b="1" dirty="0">
              <a:solidFill>
                <a:schemeClr val="tx2"/>
              </a:solidFill>
            </a:endParaRPr>
          </a:p>
        </p:txBody>
      </p:sp>
      <p:sp>
        <p:nvSpPr>
          <p:cNvPr id="9" name="Rectangle: Rounded Corners 8">
            <a:extLst>
              <a:ext uri="{FF2B5EF4-FFF2-40B4-BE49-F238E27FC236}">
                <a16:creationId xmlns:a16="http://schemas.microsoft.com/office/drawing/2014/main" id="{F0B59FD9-E012-49C4-86CE-49D557E6E141}"/>
              </a:ext>
            </a:extLst>
          </p:cNvPr>
          <p:cNvSpPr/>
          <p:nvPr/>
        </p:nvSpPr>
        <p:spPr>
          <a:xfrm>
            <a:off x="849225" y="4002316"/>
            <a:ext cx="2222402"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Ik</a:t>
            </a:r>
            <a:r>
              <a:rPr lang="en-US" b="1" dirty="0">
                <a:solidFill>
                  <a:schemeClr val="tx2"/>
                </a:solidFill>
              </a:rPr>
              <a:t> </a:t>
            </a:r>
            <a:r>
              <a:rPr lang="en-US" b="1" dirty="0" err="1">
                <a:solidFill>
                  <a:schemeClr val="tx2"/>
                </a:solidFill>
              </a:rPr>
              <a:t>wil</a:t>
            </a:r>
            <a:r>
              <a:rPr lang="en-US" b="1" dirty="0">
                <a:solidFill>
                  <a:schemeClr val="tx2"/>
                </a:solidFill>
              </a:rPr>
              <a:t> data </a:t>
            </a:r>
            <a:r>
              <a:rPr lang="en-US" b="1" dirty="0" err="1">
                <a:solidFill>
                  <a:schemeClr val="tx2"/>
                </a:solidFill>
              </a:rPr>
              <a:t>gebruiken</a:t>
            </a:r>
            <a:endParaRPr lang="en-US" b="1" dirty="0">
              <a:solidFill>
                <a:schemeClr val="tx2"/>
              </a:solidFill>
            </a:endParaRPr>
          </a:p>
        </p:txBody>
      </p:sp>
      <p:sp>
        <p:nvSpPr>
          <p:cNvPr id="10" name="Rectangle: Rounded Corners 9">
            <a:extLst>
              <a:ext uri="{FF2B5EF4-FFF2-40B4-BE49-F238E27FC236}">
                <a16:creationId xmlns:a16="http://schemas.microsoft.com/office/drawing/2014/main" id="{FFD5F3A5-238B-4254-83C9-5321B66E60FF}"/>
              </a:ext>
            </a:extLst>
          </p:cNvPr>
          <p:cNvSpPr/>
          <p:nvPr/>
        </p:nvSpPr>
        <p:spPr>
          <a:xfrm>
            <a:off x="3272900" y="4002315"/>
            <a:ext cx="5847475"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Ik</a:t>
            </a:r>
            <a:r>
              <a:rPr lang="en-US" b="1" dirty="0">
                <a:solidFill>
                  <a:schemeClr val="tx2"/>
                </a:solidFill>
              </a:rPr>
              <a:t> </a:t>
            </a:r>
            <a:r>
              <a:rPr lang="en-US" b="1" dirty="0" err="1">
                <a:solidFill>
                  <a:schemeClr val="tx2"/>
                </a:solidFill>
              </a:rPr>
              <a:t>wil</a:t>
            </a:r>
            <a:r>
              <a:rPr lang="en-US" b="1" dirty="0">
                <a:solidFill>
                  <a:schemeClr val="tx2"/>
                </a:solidFill>
              </a:rPr>
              <a:t> </a:t>
            </a:r>
            <a:r>
              <a:rPr lang="en-US" b="1" dirty="0" err="1">
                <a:solidFill>
                  <a:schemeClr val="tx2"/>
                </a:solidFill>
              </a:rPr>
              <a:t>mijn</a:t>
            </a:r>
            <a:r>
              <a:rPr lang="en-US" b="1" dirty="0">
                <a:solidFill>
                  <a:schemeClr val="tx2"/>
                </a:solidFill>
              </a:rPr>
              <a:t> data </a:t>
            </a:r>
            <a:r>
              <a:rPr lang="en-US" b="1" dirty="0" err="1">
                <a:solidFill>
                  <a:schemeClr val="tx2"/>
                </a:solidFill>
              </a:rPr>
              <a:t>delen</a:t>
            </a:r>
            <a:r>
              <a:rPr lang="en-US" b="1" dirty="0">
                <a:solidFill>
                  <a:schemeClr val="tx2"/>
                </a:solidFill>
              </a:rPr>
              <a:t>, maar eigen data format </a:t>
            </a:r>
            <a:r>
              <a:rPr lang="en-US" b="1" dirty="0" err="1">
                <a:solidFill>
                  <a:schemeClr val="tx2"/>
                </a:solidFill>
              </a:rPr>
              <a:t>behouden</a:t>
            </a:r>
            <a:endParaRPr lang="en-US" b="1" dirty="0">
              <a:solidFill>
                <a:schemeClr val="tx2"/>
              </a:solidFill>
            </a:endParaRPr>
          </a:p>
        </p:txBody>
      </p:sp>
      <p:sp>
        <p:nvSpPr>
          <p:cNvPr id="11" name="Rectangle: Rounded Corners 10">
            <a:extLst>
              <a:ext uri="{FF2B5EF4-FFF2-40B4-BE49-F238E27FC236}">
                <a16:creationId xmlns:a16="http://schemas.microsoft.com/office/drawing/2014/main" id="{C382C594-8C1E-4CFC-9CFE-C4A9093A93DA}"/>
              </a:ext>
            </a:extLst>
          </p:cNvPr>
          <p:cNvSpPr/>
          <p:nvPr/>
        </p:nvSpPr>
        <p:spPr>
          <a:xfrm>
            <a:off x="5276446" y="3158413"/>
            <a:ext cx="510155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Ik</a:t>
            </a:r>
            <a:r>
              <a:rPr lang="en-US" b="1" dirty="0">
                <a:solidFill>
                  <a:schemeClr val="tx2"/>
                </a:solidFill>
              </a:rPr>
              <a:t> </a:t>
            </a:r>
            <a:r>
              <a:rPr lang="en-US" b="1" dirty="0" err="1">
                <a:solidFill>
                  <a:schemeClr val="tx2"/>
                </a:solidFill>
              </a:rPr>
              <a:t>wil</a:t>
            </a:r>
            <a:r>
              <a:rPr lang="en-US" b="1" dirty="0">
                <a:solidFill>
                  <a:schemeClr val="tx2"/>
                </a:solidFill>
              </a:rPr>
              <a:t> </a:t>
            </a:r>
            <a:r>
              <a:rPr lang="en-US" b="1" dirty="0" err="1">
                <a:solidFill>
                  <a:schemeClr val="tx2"/>
                </a:solidFill>
              </a:rPr>
              <a:t>mijn</a:t>
            </a:r>
            <a:r>
              <a:rPr lang="en-US" b="1" dirty="0">
                <a:solidFill>
                  <a:schemeClr val="tx2"/>
                </a:solidFill>
              </a:rPr>
              <a:t> data </a:t>
            </a:r>
            <a:r>
              <a:rPr lang="en-US" b="1" dirty="0" err="1">
                <a:solidFill>
                  <a:schemeClr val="tx2"/>
                </a:solidFill>
              </a:rPr>
              <a:t>mappen</a:t>
            </a:r>
            <a:r>
              <a:rPr lang="en-US" b="1" dirty="0">
                <a:solidFill>
                  <a:schemeClr val="tx2"/>
                </a:solidFill>
              </a:rPr>
              <a:t> op </a:t>
            </a:r>
            <a:r>
              <a:rPr lang="en-US" b="1" dirty="0" err="1">
                <a:solidFill>
                  <a:schemeClr val="tx2"/>
                </a:solidFill>
              </a:rPr>
              <a:t>een</a:t>
            </a:r>
            <a:r>
              <a:rPr lang="en-US" b="1" dirty="0">
                <a:solidFill>
                  <a:schemeClr val="tx2"/>
                </a:solidFill>
              </a:rPr>
              <a:t> data </a:t>
            </a:r>
            <a:r>
              <a:rPr lang="en-US" b="1" dirty="0" err="1">
                <a:solidFill>
                  <a:schemeClr val="tx2"/>
                </a:solidFill>
              </a:rPr>
              <a:t>standaard</a:t>
            </a:r>
            <a:endParaRPr lang="en-US" b="1" dirty="0">
              <a:solidFill>
                <a:schemeClr val="tx2"/>
              </a:solidFill>
            </a:endParaRPr>
          </a:p>
        </p:txBody>
      </p:sp>
      <p:sp>
        <p:nvSpPr>
          <p:cNvPr id="12" name="Rectangle: Rounded Corners 11">
            <a:extLst>
              <a:ext uri="{FF2B5EF4-FFF2-40B4-BE49-F238E27FC236}">
                <a16:creationId xmlns:a16="http://schemas.microsoft.com/office/drawing/2014/main" id="{21520C06-3197-4ACA-92BD-91DE899C513B}"/>
              </a:ext>
            </a:extLst>
          </p:cNvPr>
          <p:cNvSpPr/>
          <p:nvPr/>
        </p:nvSpPr>
        <p:spPr>
          <a:xfrm>
            <a:off x="849225" y="5495832"/>
            <a:ext cx="270256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a:t>
            </a:r>
          </a:p>
        </p:txBody>
      </p:sp>
    </p:spTree>
    <p:extLst>
      <p:ext uri="{BB962C8B-B14F-4D97-AF65-F5344CB8AC3E}">
        <p14:creationId xmlns:p14="http://schemas.microsoft.com/office/powerpoint/2010/main" val="224800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01F152-7C7F-48ED-A99B-1AD9FBAB1409}"/>
              </a:ext>
            </a:extLst>
          </p:cNvPr>
          <p:cNvSpPr/>
          <p:nvPr/>
        </p:nvSpPr>
        <p:spPr>
          <a:xfrm>
            <a:off x="0" y="0"/>
            <a:ext cx="12192000" cy="97536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TextBox 2">
            <a:extLst>
              <a:ext uri="{FF2B5EF4-FFF2-40B4-BE49-F238E27FC236}">
                <a16:creationId xmlns:a16="http://schemas.microsoft.com/office/drawing/2014/main" id="{52B549F5-4F6D-4FCE-8FB8-B85DC940F9B4}"/>
              </a:ext>
            </a:extLst>
          </p:cNvPr>
          <p:cNvSpPr txBox="1"/>
          <p:nvPr/>
        </p:nvSpPr>
        <p:spPr>
          <a:xfrm>
            <a:off x="223520" y="133737"/>
            <a:ext cx="11744960" cy="707886"/>
          </a:xfrm>
          <a:prstGeom prst="rect">
            <a:avLst/>
          </a:prstGeom>
          <a:noFill/>
        </p:spPr>
        <p:txBody>
          <a:bodyPr wrap="square" rtlCol="0">
            <a:spAutoFit/>
          </a:bodyPr>
          <a:lstStyle/>
          <a:p>
            <a:r>
              <a:rPr lang="en-US" sz="4000" dirty="0"/>
              <a:t>IN WELK FORMAAT STAAN MIJN DATA?</a:t>
            </a:r>
            <a:endParaRPr lang="en-BE" sz="4000" dirty="0"/>
          </a:p>
        </p:txBody>
      </p:sp>
      <p:sp>
        <p:nvSpPr>
          <p:cNvPr id="4" name="TextBox 3">
            <a:extLst>
              <a:ext uri="{FF2B5EF4-FFF2-40B4-BE49-F238E27FC236}">
                <a16:creationId xmlns:a16="http://schemas.microsoft.com/office/drawing/2014/main" id="{7EBD21E8-F866-439D-B585-D19A0E1BD0CA}"/>
              </a:ext>
            </a:extLst>
          </p:cNvPr>
          <p:cNvSpPr txBox="1"/>
          <p:nvPr/>
        </p:nvSpPr>
        <p:spPr>
          <a:xfrm>
            <a:off x="477520" y="1188720"/>
            <a:ext cx="11257280" cy="1200329"/>
          </a:xfrm>
          <a:prstGeom prst="rect">
            <a:avLst/>
          </a:prstGeom>
          <a:noFill/>
        </p:spPr>
        <p:txBody>
          <a:bodyPr wrap="square" rtlCol="0">
            <a:spAutoFit/>
          </a:bodyPr>
          <a:lstStyle/>
          <a:p>
            <a:r>
              <a:rPr lang="en-US" dirty="0">
                <a:solidFill>
                  <a:srgbClr val="C00000"/>
                </a:solidFill>
              </a:rPr>
              <a:t>Wat </a:t>
            </a:r>
            <a:r>
              <a:rPr lang="en-US" dirty="0" err="1">
                <a:solidFill>
                  <a:srgbClr val="C00000"/>
                </a:solidFill>
              </a:rPr>
              <a:t>moet</a:t>
            </a:r>
            <a:r>
              <a:rPr lang="en-US" dirty="0">
                <a:solidFill>
                  <a:srgbClr val="C00000"/>
                </a:solidFill>
              </a:rPr>
              <a:t> </a:t>
            </a:r>
            <a:r>
              <a:rPr lang="en-US" dirty="0" err="1">
                <a:solidFill>
                  <a:srgbClr val="C00000"/>
                </a:solidFill>
              </a:rPr>
              <a:t>ik</a:t>
            </a:r>
            <a:r>
              <a:rPr lang="en-US" dirty="0">
                <a:solidFill>
                  <a:srgbClr val="C00000"/>
                </a:solidFill>
              </a:rPr>
              <a:t> </a:t>
            </a:r>
            <a:r>
              <a:rPr lang="en-US" dirty="0" err="1">
                <a:solidFill>
                  <a:srgbClr val="C00000"/>
                </a:solidFill>
              </a:rPr>
              <a:t>hier</a:t>
            </a:r>
            <a:r>
              <a:rPr lang="en-US" dirty="0">
                <a:solidFill>
                  <a:srgbClr val="C00000"/>
                </a:solidFill>
              </a:rPr>
              <a:t> </a:t>
            </a:r>
            <a:r>
              <a:rPr lang="en-US" dirty="0" err="1">
                <a:solidFill>
                  <a:srgbClr val="C00000"/>
                </a:solidFill>
              </a:rPr>
              <a:t>doen</a:t>
            </a:r>
            <a:r>
              <a:rPr lang="en-US" dirty="0">
                <a:solidFill>
                  <a:srgbClr val="C00000"/>
                </a:solidFill>
              </a:rPr>
              <a:t>?</a:t>
            </a:r>
          </a:p>
          <a:p>
            <a:r>
              <a:rPr lang="en-US" dirty="0" err="1"/>
              <a:t>Kies</a:t>
            </a:r>
            <a:r>
              <a:rPr lang="en-US" dirty="0"/>
              <a:t> </a:t>
            </a:r>
            <a:r>
              <a:rPr lang="en-US" dirty="0" err="1"/>
              <a:t>één</a:t>
            </a:r>
            <a:r>
              <a:rPr lang="en-US" dirty="0"/>
              <a:t> van de </a:t>
            </a:r>
            <a:r>
              <a:rPr lang="en-US" dirty="0" err="1"/>
              <a:t>hieronder</a:t>
            </a:r>
            <a:r>
              <a:rPr lang="en-US" dirty="0"/>
              <a:t> </a:t>
            </a:r>
            <a:r>
              <a:rPr lang="en-US" dirty="0" err="1"/>
              <a:t>genoemde</a:t>
            </a:r>
            <a:r>
              <a:rPr lang="en-US" dirty="0"/>
              <a:t> </a:t>
            </a:r>
            <a:r>
              <a:rPr lang="en-US" dirty="0" err="1"/>
              <a:t>dataformaten</a:t>
            </a:r>
            <a:r>
              <a:rPr lang="en-US" dirty="0"/>
              <a:t>. </a:t>
            </a:r>
            <a:r>
              <a:rPr lang="en-US" dirty="0" err="1"/>
              <a:t>Kopieer</a:t>
            </a:r>
            <a:r>
              <a:rPr lang="en-US" dirty="0"/>
              <a:t> het </a:t>
            </a:r>
            <a:r>
              <a:rPr lang="en-US" dirty="0" err="1"/>
              <a:t>overeenkomstige</a:t>
            </a:r>
            <a:r>
              <a:rPr lang="en-US" dirty="0"/>
              <a:t> </a:t>
            </a:r>
            <a:r>
              <a:rPr lang="en-US" dirty="0" err="1"/>
              <a:t>blokje</a:t>
            </a:r>
            <a:r>
              <a:rPr lang="en-US" dirty="0"/>
              <a:t> </a:t>
            </a:r>
            <a:r>
              <a:rPr lang="en-US" dirty="0" err="1"/>
              <a:t>en</a:t>
            </a:r>
            <a:r>
              <a:rPr lang="en-US" dirty="0"/>
              <a:t> </a:t>
            </a:r>
            <a:r>
              <a:rPr lang="en-US" dirty="0" err="1"/>
              <a:t>plak</a:t>
            </a:r>
            <a:r>
              <a:rPr lang="en-US" dirty="0"/>
              <a:t> het in de </a:t>
            </a:r>
            <a:r>
              <a:rPr lang="en-US" dirty="0" err="1"/>
              <a:t>gele</a:t>
            </a:r>
            <a:r>
              <a:rPr lang="en-US" dirty="0"/>
              <a:t> balk in de </a:t>
            </a:r>
            <a:r>
              <a:rPr lang="en-US" dirty="0" err="1"/>
              <a:t>allerlaatste</a:t>
            </a:r>
            <a:r>
              <a:rPr lang="en-US" dirty="0"/>
              <a:t> slide (</a:t>
            </a:r>
            <a:r>
              <a:rPr lang="en-US" i="1" dirty="0"/>
              <a:t>slide 16</a:t>
            </a:r>
            <a:r>
              <a:rPr lang="en-US" dirty="0"/>
              <a:t>). </a:t>
            </a:r>
            <a:r>
              <a:rPr lang="en-US" dirty="0" err="1"/>
              <a:t>Staat</a:t>
            </a:r>
            <a:r>
              <a:rPr lang="en-US" dirty="0"/>
              <a:t> het </a:t>
            </a:r>
            <a:r>
              <a:rPr lang="en-US" dirty="0" err="1"/>
              <a:t>dataformaat</a:t>
            </a:r>
            <a:r>
              <a:rPr lang="en-US" dirty="0"/>
              <a:t> </a:t>
            </a:r>
            <a:r>
              <a:rPr lang="en-US" dirty="0" err="1"/>
              <a:t>waarmee</a:t>
            </a:r>
            <a:r>
              <a:rPr lang="en-US" dirty="0"/>
              <a:t> je </a:t>
            </a:r>
            <a:r>
              <a:rPr lang="en-US" dirty="0" err="1"/>
              <a:t>werkt</a:t>
            </a:r>
            <a:r>
              <a:rPr lang="en-US" dirty="0"/>
              <a:t> </a:t>
            </a:r>
            <a:r>
              <a:rPr lang="en-US" dirty="0" err="1"/>
              <a:t>er</a:t>
            </a:r>
            <a:r>
              <a:rPr lang="en-US" dirty="0"/>
              <a:t> </a:t>
            </a:r>
            <a:r>
              <a:rPr lang="en-US" dirty="0" err="1"/>
              <a:t>niet</a:t>
            </a:r>
            <a:r>
              <a:rPr lang="en-US" dirty="0"/>
              <a:t> </a:t>
            </a:r>
            <a:r>
              <a:rPr lang="en-US" dirty="0" err="1"/>
              <a:t>tussen</a:t>
            </a:r>
            <a:r>
              <a:rPr lang="en-US" dirty="0"/>
              <a:t>? </a:t>
            </a:r>
            <a:r>
              <a:rPr lang="en-US" dirty="0" err="1"/>
              <a:t>Schrijf</a:t>
            </a:r>
            <a:r>
              <a:rPr lang="en-US" dirty="0"/>
              <a:t> </a:t>
            </a:r>
            <a:r>
              <a:rPr lang="en-US" dirty="0" err="1"/>
              <a:t>dit</a:t>
            </a:r>
            <a:r>
              <a:rPr lang="en-US" dirty="0"/>
              <a:t> </a:t>
            </a:r>
            <a:r>
              <a:rPr lang="en-US" dirty="0" err="1"/>
              <a:t>formaat</a:t>
            </a:r>
            <a:r>
              <a:rPr lang="en-US" dirty="0"/>
              <a:t> dan </a:t>
            </a:r>
            <a:r>
              <a:rPr lang="en-US" dirty="0" err="1"/>
              <a:t>neer</a:t>
            </a:r>
            <a:r>
              <a:rPr lang="en-US" dirty="0"/>
              <a:t> in het </a:t>
            </a:r>
            <a:r>
              <a:rPr lang="en-US" dirty="0" err="1"/>
              <a:t>blokje</a:t>
            </a:r>
            <a:r>
              <a:rPr lang="en-US" dirty="0"/>
              <a:t> met de 3 </a:t>
            </a:r>
            <a:r>
              <a:rPr lang="en-US" dirty="0" err="1"/>
              <a:t>puntjes</a:t>
            </a:r>
            <a:r>
              <a:rPr lang="en-US" dirty="0"/>
              <a:t>, </a:t>
            </a:r>
            <a:r>
              <a:rPr lang="en-US" dirty="0" err="1"/>
              <a:t>en</a:t>
            </a:r>
            <a:r>
              <a:rPr lang="en-US" dirty="0"/>
              <a:t> </a:t>
            </a:r>
            <a:r>
              <a:rPr lang="en-US" dirty="0" err="1"/>
              <a:t>kopieer</a:t>
            </a:r>
            <a:r>
              <a:rPr lang="en-US" dirty="0"/>
              <a:t> </a:t>
            </a:r>
            <a:r>
              <a:rPr lang="en-US" dirty="0" err="1"/>
              <a:t>dit</a:t>
            </a:r>
            <a:r>
              <a:rPr lang="en-US" dirty="0"/>
              <a:t> in de </a:t>
            </a:r>
            <a:r>
              <a:rPr lang="en-US" dirty="0" err="1"/>
              <a:t>laatste</a:t>
            </a:r>
            <a:r>
              <a:rPr lang="en-US" dirty="0"/>
              <a:t> slide. </a:t>
            </a:r>
            <a:endParaRPr lang="en-BE" dirty="0"/>
          </a:p>
        </p:txBody>
      </p:sp>
      <p:sp>
        <p:nvSpPr>
          <p:cNvPr id="5" name="Rectangle: Rounded Corners 4">
            <a:extLst>
              <a:ext uri="{FF2B5EF4-FFF2-40B4-BE49-F238E27FC236}">
                <a16:creationId xmlns:a16="http://schemas.microsoft.com/office/drawing/2014/main" id="{168F2FD4-51A4-43AD-9FFF-55AA701FC353}"/>
              </a:ext>
            </a:extLst>
          </p:cNvPr>
          <p:cNvSpPr/>
          <p:nvPr/>
        </p:nvSpPr>
        <p:spPr>
          <a:xfrm>
            <a:off x="396240" y="1188720"/>
            <a:ext cx="11419840" cy="130374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7">
            <a:extLst>
              <a:ext uri="{FF2B5EF4-FFF2-40B4-BE49-F238E27FC236}">
                <a16:creationId xmlns:a16="http://schemas.microsoft.com/office/drawing/2014/main" id="{715EB2AF-3D03-4A6F-BC0B-3CF397300328}"/>
              </a:ext>
            </a:extLst>
          </p:cNvPr>
          <p:cNvSpPr/>
          <p:nvPr/>
        </p:nvSpPr>
        <p:spPr>
          <a:xfrm>
            <a:off x="849225" y="3137545"/>
            <a:ext cx="954094"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EXCEL</a:t>
            </a:r>
          </a:p>
        </p:txBody>
      </p:sp>
      <p:sp>
        <p:nvSpPr>
          <p:cNvPr id="9" name="Rectangle: Rounded Corners 8">
            <a:extLst>
              <a:ext uri="{FF2B5EF4-FFF2-40B4-BE49-F238E27FC236}">
                <a16:creationId xmlns:a16="http://schemas.microsoft.com/office/drawing/2014/main" id="{BB1AE0AC-CB9D-4FE1-A83C-7FF2470A1325}"/>
              </a:ext>
            </a:extLst>
          </p:cNvPr>
          <p:cNvSpPr/>
          <p:nvPr/>
        </p:nvSpPr>
        <p:spPr>
          <a:xfrm>
            <a:off x="2200505" y="3137544"/>
            <a:ext cx="1931878"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GOOGLE SHEETS</a:t>
            </a:r>
          </a:p>
        </p:txBody>
      </p:sp>
      <p:sp>
        <p:nvSpPr>
          <p:cNvPr id="13" name="Rectangle: Rounded Corners 12">
            <a:extLst>
              <a:ext uri="{FF2B5EF4-FFF2-40B4-BE49-F238E27FC236}">
                <a16:creationId xmlns:a16="http://schemas.microsoft.com/office/drawing/2014/main" id="{B255A8C0-F08D-4873-9DD9-D61605293B97}"/>
              </a:ext>
            </a:extLst>
          </p:cNvPr>
          <p:cNvSpPr/>
          <p:nvPr/>
        </p:nvSpPr>
        <p:spPr>
          <a:xfrm>
            <a:off x="4529569" y="3137544"/>
            <a:ext cx="357998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RUW TEKSTBESTAND (.txt, .csv, …)</a:t>
            </a:r>
          </a:p>
        </p:txBody>
      </p:sp>
      <p:sp>
        <p:nvSpPr>
          <p:cNvPr id="14" name="Rectangle: Rounded Corners 13">
            <a:extLst>
              <a:ext uri="{FF2B5EF4-FFF2-40B4-BE49-F238E27FC236}">
                <a16:creationId xmlns:a16="http://schemas.microsoft.com/office/drawing/2014/main" id="{A8742863-66E7-4898-8F6B-6C0180CBAAE2}"/>
              </a:ext>
            </a:extLst>
          </p:cNvPr>
          <p:cNvSpPr/>
          <p:nvPr/>
        </p:nvSpPr>
        <p:spPr>
          <a:xfrm>
            <a:off x="4132383" y="4039894"/>
            <a:ext cx="6421966"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GECOMPRIMEERD FORMAAT (.hdf5, .</a:t>
            </a:r>
            <a:r>
              <a:rPr lang="en-US" b="1" dirty="0" err="1">
                <a:solidFill>
                  <a:schemeClr val="tx2"/>
                </a:solidFill>
              </a:rPr>
              <a:t>pkl</a:t>
            </a:r>
            <a:r>
              <a:rPr lang="en-US" b="1" dirty="0">
                <a:solidFill>
                  <a:schemeClr val="tx2"/>
                </a:solidFill>
              </a:rPr>
              <a:t>, binary format, .zip, …)</a:t>
            </a:r>
          </a:p>
        </p:txBody>
      </p:sp>
      <p:sp>
        <p:nvSpPr>
          <p:cNvPr id="15" name="Rectangle: Rounded Corners 14">
            <a:extLst>
              <a:ext uri="{FF2B5EF4-FFF2-40B4-BE49-F238E27FC236}">
                <a16:creationId xmlns:a16="http://schemas.microsoft.com/office/drawing/2014/main" id="{D1DAC328-5D80-45A7-9B0E-70680515C350}"/>
              </a:ext>
            </a:extLst>
          </p:cNvPr>
          <p:cNvSpPr/>
          <p:nvPr/>
        </p:nvSpPr>
        <p:spPr>
          <a:xfrm>
            <a:off x="8388500" y="3137544"/>
            <a:ext cx="2477974"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DATABASE FORMAT</a:t>
            </a:r>
          </a:p>
        </p:txBody>
      </p:sp>
      <p:sp>
        <p:nvSpPr>
          <p:cNvPr id="16" name="Rectangle: Rounded Corners 15">
            <a:extLst>
              <a:ext uri="{FF2B5EF4-FFF2-40B4-BE49-F238E27FC236}">
                <a16:creationId xmlns:a16="http://schemas.microsoft.com/office/drawing/2014/main" id="{BAC3CF69-B5FF-4CC3-B61A-EE767B5F1BFA}"/>
              </a:ext>
            </a:extLst>
          </p:cNvPr>
          <p:cNvSpPr/>
          <p:nvPr/>
        </p:nvSpPr>
        <p:spPr>
          <a:xfrm>
            <a:off x="1078476" y="4039894"/>
            <a:ext cx="2477974"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a:t>
            </a:r>
          </a:p>
        </p:txBody>
      </p:sp>
    </p:spTree>
    <p:extLst>
      <p:ext uri="{BB962C8B-B14F-4D97-AF65-F5344CB8AC3E}">
        <p14:creationId xmlns:p14="http://schemas.microsoft.com/office/powerpoint/2010/main" val="403941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01F152-7C7F-48ED-A99B-1AD9FBAB1409}"/>
              </a:ext>
            </a:extLst>
          </p:cNvPr>
          <p:cNvSpPr/>
          <p:nvPr/>
        </p:nvSpPr>
        <p:spPr>
          <a:xfrm>
            <a:off x="0" y="-1"/>
            <a:ext cx="12192000" cy="157361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TextBox 2">
            <a:extLst>
              <a:ext uri="{FF2B5EF4-FFF2-40B4-BE49-F238E27FC236}">
                <a16:creationId xmlns:a16="http://schemas.microsoft.com/office/drawing/2014/main" id="{52B549F5-4F6D-4FCE-8FB8-B85DC940F9B4}"/>
              </a:ext>
            </a:extLst>
          </p:cNvPr>
          <p:cNvSpPr txBox="1"/>
          <p:nvPr/>
        </p:nvSpPr>
        <p:spPr>
          <a:xfrm>
            <a:off x="223520" y="133737"/>
            <a:ext cx="11744960" cy="1323439"/>
          </a:xfrm>
          <a:prstGeom prst="rect">
            <a:avLst/>
          </a:prstGeom>
          <a:noFill/>
        </p:spPr>
        <p:txBody>
          <a:bodyPr wrap="square" rtlCol="0">
            <a:spAutoFit/>
          </a:bodyPr>
          <a:lstStyle/>
          <a:p>
            <a:r>
              <a:rPr lang="en-US" sz="4000" dirty="0"/>
              <a:t>VIA WELKE STANDAARDEN WIL IK MIJN DATA ONTSLUITEN?</a:t>
            </a:r>
            <a:endParaRPr lang="en-BE" sz="4000" dirty="0"/>
          </a:p>
        </p:txBody>
      </p:sp>
      <p:sp>
        <p:nvSpPr>
          <p:cNvPr id="4" name="TextBox 3">
            <a:extLst>
              <a:ext uri="{FF2B5EF4-FFF2-40B4-BE49-F238E27FC236}">
                <a16:creationId xmlns:a16="http://schemas.microsoft.com/office/drawing/2014/main" id="{7EBD21E8-F866-439D-B585-D19A0E1BD0CA}"/>
              </a:ext>
            </a:extLst>
          </p:cNvPr>
          <p:cNvSpPr txBox="1"/>
          <p:nvPr/>
        </p:nvSpPr>
        <p:spPr>
          <a:xfrm>
            <a:off x="467360" y="2016884"/>
            <a:ext cx="11257280" cy="1200329"/>
          </a:xfrm>
          <a:prstGeom prst="rect">
            <a:avLst/>
          </a:prstGeom>
          <a:noFill/>
        </p:spPr>
        <p:txBody>
          <a:bodyPr wrap="square" rtlCol="0">
            <a:spAutoFit/>
          </a:bodyPr>
          <a:lstStyle/>
          <a:p>
            <a:r>
              <a:rPr lang="en-US" dirty="0">
                <a:solidFill>
                  <a:srgbClr val="C00000"/>
                </a:solidFill>
              </a:rPr>
              <a:t>Wat </a:t>
            </a:r>
            <a:r>
              <a:rPr lang="en-US" dirty="0" err="1">
                <a:solidFill>
                  <a:srgbClr val="C00000"/>
                </a:solidFill>
              </a:rPr>
              <a:t>moet</a:t>
            </a:r>
            <a:r>
              <a:rPr lang="en-US" dirty="0">
                <a:solidFill>
                  <a:srgbClr val="C00000"/>
                </a:solidFill>
              </a:rPr>
              <a:t> </a:t>
            </a:r>
            <a:r>
              <a:rPr lang="en-US" dirty="0" err="1">
                <a:solidFill>
                  <a:srgbClr val="C00000"/>
                </a:solidFill>
              </a:rPr>
              <a:t>ik</a:t>
            </a:r>
            <a:r>
              <a:rPr lang="en-US" dirty="0">
                <a:solidFill>
                  <a:srgbClr val="C00000"/>
                </a:solidFill>
              </a:rPr>
              <a:t> </a:t>
            </a:r>
            <a:r>
              <a:rPr lang="en-US" dirty="0" err="1">
                <a:solidFill>
                  <a:srgbClr val="C00000"/>
                </a:solidFill>
              </a:rPr>
              <a:t>hier</a:t>
            </a:r>
            <a:r>
              <a:rPr lang="en-US" dirty="0">
                <a:solidFill>
                  <a:srgbClr val="C00000"/>
                </a:solidFill>
              </a:rPr>
              <a:t> </a:t>
            </a:r>
            <a:r>
              <a:rPr lang="en-US" dirty="0" err="1">
                <a:solidFill>
                  <a:srgbClr val="C00000"/>
                </a:solidFill>
              </a:rPr>
              <a:t>doen</a:t>
            </a:r>
            <a:r>
              <a:rPr lang="en-US" dirty="0">
                <a:solidFill>
                  <a:srgbClr val="C00000"/>
                </a:solidFill>
              </a:rPr>
              <a:t>?</a:t>
            </a:r>
          </a:p>
          <a:p>
            <a:r>
              <a:rPr lang="en-US" dirty="0" err="1"/>
              <a:t>Kies</a:t>
            </a:r>
            <a:r>
              <a:rPr lang="en-US" dirty="0"/>
              <a:t> </a:t>
            </a:r>
            <a:r>
              <a:rPr lang="en-US" dirty="0" err="1"/>
              <a:t>een</a:t>
            </a:r>
            <a:r>
              <a:rPr lang="en-US" dirty="0"/>
              <a:t> of </a:t>
            </a:r>
            <a:r>
              <a:rPr lang="en-US" dirty="0" err="1"/>
              <a:t>meerdere</a:t>
            </a:r>
            <a:r>
              <a:rPr lang="en-US" dirty="0"/>
              <a:t> van de </a:t>
            </a:r>
            <a:r>
              <a:rPr lang="en-US" dirty="0" err="1"/>
              <a:t>hieronder</a:t>
            </a:r>
            <a:r>
              <a:rPr lang="en-US" dirty="0"/>
              <a:t> </a:t>
            </a:r>
            <a:r>
              <a:rPr lang="en-US" dirty="0" err="1"/>
              <a:t>genoemde</a:t>
            </a:r>
            <a:r>
              <a:rPr lang="en-US" dirty="0"/>
              <a:t> </a:t>
            </a:r>
            <a:r>
              <a:rPr lang="en-US" dirty="0" err="1"/>
              <a:t>standaarden</a:t>
            </a:r>
            <a:r>
              <a:rPr lang="en-US" dirty="0"/>
              <a:t>. </a:t>
            </a:r>
            <a:r>
              <a:rPr lang="en-US" dirty="0" err="1"/>
              <a:t>Kopieer</a:t>
            </a:r>
            <a:r>
              <a:rPr lang="en-US" dirty="0"/>
              <a:t> de </a:t>
            </a:r>
            <a:r>
              <a:rPr lang="en-US" dirty="0" err="1"/>
              <a:t>overeenkomstige</a:t>
            </a:r>
            <a:r>
              <a:rPr lang="en-US" dirty="0"/>
              <a:t> </a:t>
            </a:r>
            <a:r>
              <a:rPr lang="en-US" dirty="0" err="1"/>
              <a:t>blokjes</a:t>
            </a:r>
            <a:r>
              <a:rPr lang="en-US" dirty="0"/>
              <a:t> – of </a:t>
            </a:r>
            <a:r>
              <a:rPr lang="en-US" dirty="0" err="1"/>
              <a:t>blokje</a:t>
            </a:r>
            <a:r>
              <a:rPr lang="en-US" dirty="0"/>
              <a:t> – </a:t>
            </a:r>
            <a:r>
              <a:rPr lang="en-US" dirty="0" err="1"/>
              <a:t>en</a:t>
            </a:r>
            <a:r>
              <a:rPr lang="en-US" dirty="0"/>
              <a:t> </a:t>
            </a:r>
            <a:r>
              <a:rPr lang="en-US" dirty="0" err="1"/>
              <a:t>plak</a:t>
            </a:r>
            <a:r>
              <a:rPr lang="en-US" dirty="0"/>
              <a:t> ze in de </a:t>
            </a:r>
            <a:r>
              <a:rPr lang="en-US" dirty="0" err="1"/>
              <a:t>oranje</a:t>
            </a:r>
            <a:r>
              <a:rPr lang="en-US" dirty="0"/>
              <a:t> balk in de </a:t>
            </a:r>
            <a:r>
              <a:rPr lang="en-US" dirty="0" err="1"/>
              <a:t>allerlaatste</a:t>
            </a:r>
            <a:r>
              <a:rPr lang="en-US" dirty="0"/>
              <a:t> slide (</a:t>
            </a:r>
            <a:r>
              <a:rPr lang="en-US" i="1" dirty="0"/>
              <a:t>slide 16</a:t>
            </a:r>
            <a:r>
              <a:rPr lang="en-US" dirty="0"/>
              <a:t>). </a:t>
            </a:r>
            <a:r>
              <a:rPr lang="en-US" dirty="0" err="1"/>
              <a:t>Staat</a:t>
            </a:r>
            <a:r>
              <a:rPr lang="en-US" dirty="0"/>
              <a:t> wat je </a:t>
            </a:r>
            <a:r>
              <a:rPr lang="en-US" dirty="0" err="1"/>
              <a:t>zoekt</a:t>
            </a:r>
            <a:r>
              <a:rPr lang="en-US" dirty="0"/>
              <a:t> </a:t>
            </a:r>
            <a:r>
              <a:rPr lang="en-US" dirty="0" err="1"/>
              <a:t>er</a:t>
            </a:r>
            <a:r>
              <a:rPr lang="en-US" dirty="0"/>
              <a:t> </a:t>
            </a:r>
            <a:r>
              <a:rPr lang="en-US" dirty="0" err="1"/>
              <a:t>niet</a:t>
            </a:r>
            <a:r>
              <a:rPr lang="en-US" dirty="0"/>
              <a:t> </a:t>
            </a:r>
            <a:r>
              <a:rPr lang="en-US" dirty="0" err="1"/>
              <a:t>tussen</a:t>
            </a:r>
            <a:r>
              <a:rPr lang="en-US" dirty="0"/>
              <a:t>? </a:t>
            </a:r>
            <a:r>
              <a:rPr lang="en-US" dirty="0" err="1"/>
              <a:t>Schrijf</a:t>
            </a:r>
            <a:r>
              <a:rPr lang="en-US" dirty="0"/>
              <a:t> </a:t>
            </a:r>
            <a:r>
              <a:rPr lang="en-US" dirty="0" err="1"/>
              <a:t>deze</a:t>
            </a:r>
            <a:r>
              <a:rPr lang="en-US" dirty="0"/>
              <a:t> </a:t>
            </a:r>
            <a:r>
              <a:rPr lang="en-US" dirty="0" err="1"/>
              <a:t>standaard</a:t>
            </a:r>
            <a:r>
              <a:rPr lang="en-US" dirty="0"/>
              <a:t> dan </a:t>
            </a:r>
            <a:r>
              <a:rPr lang="en-US" dirty="0" err="1"/>
              <a:t>neer</a:t>
            </a:r>
            <a:r>
              <a:rPr lang="en-US" dirty="0"/>
              <a:t> in het </a:t>
            </a:r>
            <a:r>
              <a:rPr lang="en-US" dirty="0" err="1"/>
              <a:t>blokje</a:t>
            </a:r>
            <a:r>
              <a:rPr lang="en-US" dirty="0"/>
              <a:t> met de 3 </a:t>
            </a:r>
            <a:r>
              <a:rPr lang="en-US" dirty="0" err="1"/>
              <a:t>puntjes</a:t>
            </a:r>
            <a:r>
              <a:rPr lang="en-US" dirty="0"/>
              <a:t>, </a:t>
            </a:r>
            <a:r>
              <a:rPr lang="en-US" dirty="0" err="1"/>
              <a:t>en</a:t>
            </a:r>
            <a:r>
              <a:rPr lang="en-US" dirty="0"/>
              <a:t> </a:t>
            </a:r>
            <a:r>
              <a:rPr lang="en-US" dirty="0" err="1"/>
              <a:t>kopieer</a:t>
            </a:r>
            <a:r>
              <a:rPr lang="en-US" dirty="0"/>
              <a:t> </a:t>
            </a:r>
            <a:r>
              <a:rPr lang="en-US" dirty="0" err="1"/>
              <a:t>dit</a:t>
            </a:r>
            <a:r>
              <a:rPr lang="en-US" dirty="0"/>
              <a:t> in de </a:t>
            </a:r>
            <a:r>
              <a:rPr lang="en-US" dirty="0" err="1"/>
              <a:t>laatste</a:t>
            </a:r>
            <a:r>
              <a:rPr lang="en-US" dirty="0"/>
              <a:t> slide. </a:t>
            </a:r>
            <a:endParaRPr lang="en-BE" dirty="0"/>
          </a:p>
        </p:txBody>
      </p:sp>
      <p:sp>
        <p:nvSpPr>
          <p:cNvPr id="5" name="Rectangle: Rounded Corners 4">
            <a:extLst>
              <a:ext uri="{FF2B5EF4-FFF2-40B4-BE49-F238E27FC236}">
                <a16:creationId xmlns:a16="http://schemas.microsoft.com/office/drawing/2014/main" id="{168F2FD4-51A4-43AD-9FFF-55AA701FC353}"/>
              </a:ext>
            </a:extLst>
          </p:cNvPr>
          <p:cNvSpPr/>
          <p:nvPr/>
        </p:nvSpPr>
        <p:spPr>
          <a:xfrm>
            <a:off x="386080" y="1965175"/>
            <a:ext cx="11419840" cy="130374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Rounded Corners 6">
            <a:extLst>
              <a:ext uri="{FF2B5EF4-FFF2-40B4-BE49-F238E27FC236}">
                <a16:creationId xmlns:a16="http://schemas.microsoft.com/office/drawing/2014/main" id="{30865E50-63B2-438A-B991-259A60A8879F}"/>
              </a:ext>
            </a:extLst>
          </p:cNvPr>
          <p:cNvSpPr/>
          <p:nvPr/>
        </p:nvSpPr>
        <p:spPr>
          <a:xfrm>
            <a:off x="549801" y="3668472"/>
            <a:ext cx="1011106"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FIWARE</a:t>
            </a:r>
          </a:p>
        </p:txBody>
      </p:sp>
      <p:sp>
        <p:nvSpPr>
          <p:cNvPr id="8" name="Rectangle: Rounded Corners 7">
            <a:extLst>
              <a:ext uri="{FF2B5EF4-FFF2-40B4-BE49-F238E27FC236}">
                <a16:creationId xmlns:a16="http://schemas.microsoft.com/office/drawing/2014/main" id="{715EB2AF-3D03-4A6F-BC0B-3CF397300328}"/>
              </a:ext>
            </a:extLst>
          </p:cNvPr>
          <p:cNvSpPr/>
          <p:nvPr/>
        </p:nvSpPr>
        <p:spPr>
          <a:xfrm>
            <a:off x="1802199" y="3668471"/>
            <a:ext cx="1672543"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OGC®WaterML</a:t>
            </a:r>
            <a:endParaRPr lang="en-US" b="1" dirty="0">
              <a:solidFill>
                <a:schemeClr val="tx2"/>
              </a:solidFill>
            </a:endParaRPr>
          </a:p>
        </p:txBody>
      </p:sp>
      <p:sp>
        <p:nvSpPr>
          <p:cNvPr id="9" name="Rectangle: Rounded Corners 8">
            <a:extLst>
              <a:ext uri="{FF2B5EF4-FFF2-40B4-BE49-F238E27FC236}">
                <a16:creationId xmlns:a16="http://schemas.microsoft.com/office/drawing/2014/main" id="{F0B59FD9-E012-49C4-86CE-49D557E6E141}"/>
              </a:ext>
            </a:extLst>
          </p:cNvPr>
          <p:cNvSpPr/>
          <p:nvPr/>
        </p:nvSpPr>
        <p:spPr>
          <a:xfrm>
            <a:off x="3716034" y="3668470"/>
            <a:ext cx="1086773"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INSPIRE</a:t>
            </a:r>
          </a:p>
        </p:txBody>
      </p:sp>
      <p:sp>
        <p:nvSpPr>
          <p:cNvPr id="10" name="Rectangle: Rounded Corners 9">
            <a:extLst>
              <a:ext uri="{FF2B5EF4-FFF2-40B4-BE49-F238E27FC236}">
                <a16:creationId xmlns:a16="http://schemas.microsoft.com/office/drawing/2014/main" id="{FFD5F3A5-238B-4254-83C9-5321B66E60FF}"/>
              </a:ext>
            </a:extLst>
          </p:cNvPr>
          <p:cNvSpPr/>
          <p:nvPr/>
        </p:nvSpPr>
        <p:spPr>
          <a:xfrm>
            <a:off x="549801" y="4523149"/>
            <a:ext cx="397920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tx2"/>
                </a:solidFill>
              </a:rPr>
              <a:t>OGC®Observations</a:t>
            </a:r>
            <a:r>
              <a:rPr lang="en-US" b="1" dirty="0">
                <a:solidFill>
                  <a:schemeClr val="tx2"/>
                </a:solidFill>
              </a:rPr>
              <a:t> and Measurements</a:t>
            </a:r>
          </a:p>
        </p:txBody>
      </p:sp>
      <p:sp>
        <p:nvSpPr>
          <p:cNvPr id="11" name="Rectangle: Rounded Corners 10">
            <a:extLst>
              <a:ext uri="{FF2B5EF4-FFF2-40B4-BE49-F238E27FC236}">
                <a16:creationId xmlns:a16="http://schemas.microsoft.com/office/drawing/2014/main" id="{C382C594-8C1E-4CFC-9CFE-C4A9093A93DA}"/>
              </a:ext>
            </a:extLst>
          </p:cNvPr>
          <p:cNvSpPr/>
          <p:nvPr/>
        </p:nvSpPr>
        <p:spPr>
          <a:xfrm>
            <a:off x="5038086" y="3668469"/>
            <a:ext cx="79248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OSLO</a:t>
            </a:r>
          </a:p>
        </p:txBody>
      </p:sp>
      <p:sp>
        <p:nvSpPr>
          <p:cNvPr id="12" name="Rectangle: Rounded Corners 11">
            <a:extLst>
              <a:ext uri="{FF2B5EF4-FFF2-40B4-BE49-F238E27FC236}">
                <a16:creationId xmlns:a16="http://schemas.microsoft.com/office/drawing/2014/main" id="{21520C06-3197-4ACA-92BD-91DE899C513B}"/>
              </a:ext>
            </a:extLst>
          </p:cNvPr>
          <p:cNvSpPr/>
          <p:nvPr/>
        </p:nvSpPr>
        <p:spPr>
          <a:xfrm>
            <a:off x="549801" y="5377826"/>
            <a:ext cx="270256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a:t>
            </a:r>
          </a:p>
        </p:txBody>
      </p:sp>
      <p:sp>
        <p:nvSpPr>
          <p:cNvPr id="13" name="Rectangle: Rounded Corners 12">
            <a:extLst>
              <a:ext uri="{FF2B5EF4-FFF2-40B4-BE49-F238E27FC236}">
                <a16:creationId xmlns:a16="http://schemas.microsoft.com/office/drawing/2014/main" id="{E12B7EE5-09D2-4190-A0D1-19D6D47E4C1B}"/>
              </a:ext>
            </a:extLst>
          </p:cNvPr>
          <p:cNvSpPr/>
          <p:nvPr/>
        </p:nvSpPr>
        <p:spPr>
          <a:xfrm>
            <a:off x="6065845" y="3679338"/>
            <a:ext cx="79248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OGC</a:t>
            </a:r>
          </a:p>
        </p:txBody>
      </p:sp>
      <p:sp>
        <p:nvSpPr>
          <p:cNvPr id="14" name="Rectangle: Rounded Corners 13">
            <a:extLst>
              <a:ext uri="{FF2B5EF4-FFF2-40B4-BE49-F238E27FC236}">
                <a16:creationId xmlns:a16="http://schemas.microsoft.com/office/drawing/2014/main" id="{4C132347-9E44-4020-A482-840AF44AA2A7}"/>
              </a:ext>
            </a:extLst>
          </p:cNvPr>
          <p:cNvSpPr/>
          <p:nvPr/>
        </p:nvSpPr>
        <p:spPr>
          <a:xfrm>
            <a:off x="7093604" y="3679811"/>
            <a:ext cx="792480"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JSON</a:t>
            </a:r>
          </a:p>
        </p:txBody>
      </p:sp>
      <p:sp>
        <p:nvSpPr>
          <p:cNvPr id="15" name="Rectangle: Rounded Corners 14">
            <a:extLst>
              <a:ext uri="{FF2B5EF4-FFF2-40B4-BE49-F238E27FC236}">
                <a16:creationId xmlns:a16="http://schemas.microsoft.com/office/drawing/2014/main" id="{D447DBCA-5427-4C38-8D17-A3DA11E0E9D1}"/>
              </a:ext>
            </a:extLst>
          </p:cNvPr>
          <p:cNvSpPr/>
          <p:nvPr/>
        </p:nvSpPr>
        <p:spPr>
          <a:xfrm>
            <a:off x="8183536" y="3679337"/>
            <a:ext cx="1067447" cy="5829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2"/>
                </a:solidFill>
              </a:rPr>
              <a:t>JSON-LD</a:t>
            </a:r>
          </a:p>
        </p:txBody>
      </p:sp>
    </p:spTree>
    <p:extLst>
      <p:ext uri="{BB962C8B-B14F-4D97-AF65-F5344CB8AC3E}">
        <p14:creationId xmlns:p14="http://schemas.microsoft.com/office/powerpoint/2010/main" val="139382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01F152-7C7F-48ED-A99B-1AD9FBAB1409}"/>
              </a:ext>
            </a:extLst>
          </p:cNvPr>
          <p:cNvSpPr/>
          <p:nvPr/>
        </p:nvSpPr>
        <p:spPr>
          <a:xfrm>
            <a:off x="0" y="-1"/>
            <a:ext cx="12192000" cy="6858001"/>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7EBD21E8-F866-439D-B585-D19A0E1BD0CA}"/>
              </a:ext>
            </a:extLst>
          </p:cNvPr>
          <p:cNvSpPr txBox="1"/>
          <p:nvPr/>
        </p:nvSpPr>
        <p:spPr>
          <a:xfrm>
            <a:off x="629920" y="401256"/>
            <a:ext cx="11094720" cy="1477328"/>
          </a:xfrm>
          <a:prstGeom prst="rect">
            <a:avLst/>
          </a:prstGeom>
          <a:noFill/>
        </p:spPr>
        <p:txBody>
          <a:bodyPr wrap="square" rtlCol="0">
            <a:spAutoFit/>
          </a:bodyPr>
          <a:lstStyle/>
          <a:p>
            <a:r>
              <a:rPr lang="en-US" dirty="0">
                <a:solidFill>
                  <a:srgbClr val="FFFF00"/>
                </a:solidFill>
              </a:rPr>
              <a:t>Wat </a:t>
            </a:r>
            <a:r>
              <a:rPr lang="en-US" dirty="0" err="1">
                <a:solidFill>
                  <a:srgbClr val="FFFF00"/>
                </a:solidFill>
              </a:rPr>
              <a:t>moet</a:t>
            </a:r>
            <a:r>
              <a:rPr lang="en-US" dirty="0">
                <a:solidFill>
                  <a:srgbClr val="FFFF00"/>
                </a:solidFill>
              </a:rPr>
              <a:t> </a:t>
            </a:r>
            <a:r>
              <a:rPr lang="en-US" dirty="0" err="1">
                <a:solidFill>
                  <a:srgbClr val="FFFF00"/>
                </a:solidFill>
              </a:rPr>
              <a:t>ik</a:t>
            </a:r>
            <a:r>
              <a:rPr lang="en-US" dirty="0">
                <a:solidFill>
                  <a:srgbClr val="FFFF00"/>
                </a:solidFill>
              </a:rPr>
              <a:t> </a:t>
            </a:r>
            <a:r>
              <a:rPr lang="en-US" dirty="0" err="1">
                <a:solidFill>
                  <a:srgbClr val="FFFF00"/>
                </a:solidFill>
              </a:rPr>
              <a:t>hier</a:t>
            </a:r>
            <a:r>
              <a:rPr lang="en-US" dirty="0">
                <a:solidFill>
                  <a:srgbClr val="FFFF00"/>
                </a:solidFill>
              </a:rPr>
              <a:t> </a:t>
            </a:r>
            <a:r>
              <a:rPr lang="en-US" dirty="0" err="1">
                <a:solidFill>
                  <a:srgbClr val="FFFF00"/>
                </a:solidFill>
              </a:rPr>
              <a:t>doen</a:t>
            </a:r>
            <a:r>
              <a:rPr lang="en-US" dirty="0">
                <a:solidFill>
                  <a:srgbClr val="FFFF00"/>
                </a:solidFill>
              </a:rPr>
              <a:t>?</a:t>
            </a:r>
          </a:p>
          <a:p>
            <a:r>
              <a:rPr lang="en-US" dirty="0">
                <a:solidFill>
                  <a:schemeClr val="bg1"/>
                </a:solidFill>
              </a:rPr>
              <a:t>De </a:t>
            </a:r>
            <a:r>
              <a:rPr lang="en-US" b="1" u="sng" dirty="0" err="1">
                <a:solidFill>
                  <a:schemeClr val="bg1"/>
                </a:solidFill>
              </a:rPr>
              <a:t>Vl</a:t>
            </a:r>
            <a:r>
              <a:rPr lang="en-US" dirty="0" err="1">
                <a:solidFill>
                  <a:schemeClr val="bg1"/>
                </a:solidFill>
              </a:rPr>
              <a:t>aamse</a:t>
            </a:r>
            <a:r>
              <a:rPr lang="en-US" dirty="0">
                <a:solidFill>
                  <a:schemeClr val="bg1"/>
                </a:solidFill>
              </a:rPr>
              <a:t> </a:t>
            </a:r>
            <a:r>
              <a:rPr lang="en-US" b="1" u="sng" dirty="0">
                <a:solidFill>
                  <a:schemeClr val="bg1"/>
                </a:solidFill>
              </a:rPr>
              <a:t>O</a:t>
            </a:r>
            <a:r>
              <a:rPr lang="en-US" dirty="0">
                <a:solidFill>
                  <a:schemeClr val="bg1"/>
                </a:solidFill>
              </a:rPr>
              <a:t>pen </a:t>
            </a:r>
            <a:r>
              <a:rPr lang="en-US" b="1" u="sng" dirty="0">
                <a:solidFill>
                  <a:schemeClr val="bg1"/>
                </a:solidFill>
              </a:rPr>
              <a:t>C</a:t>
            </a:r>
            <a:r>
              <a:rPr lang="en-US" dirty="0">
                <a:solidFill>
                  <a:schemeClr val="bg1"/>
                </a:solidFill>
              </a:rPr>
              <a:t>ity </a:t>
            </a:r>
            <a:r>
              <a:rPr lang="en-US" b="1" u="sng" dirty="0" err="1">
                <a:solidFill>
                  <a:schemeClr val="bg1"/>
                </a:solidFill>
              </a:rPr>
              <a:t>A</a:t>
            </a:r>
            <a:r>
              <a:rPr lang="en-US" dirty="0" err="1">
                <a:solidFill>
                  <a:schemeClr val="bg1"/>
                </a:solidFill>
              </a:rPr>
              <a:t>rchitectuur</a:t>
            </a:r>
            <a:r>
              <a:rPr lang="en-US" dirty="0">
                <a:solidFill>
                  <a:schemeClr val="bg1"/>
                </a:solidFill>
              </a:rPr>
              <a:t> (</a:t>
            </a:r>
            <a:r>
              <a:rPr lang="en-US" b="1" dirty="0">
                <a:solidFill>
                  <a:schemeClr val="bg1"/>
                </a:solidFill>
              </a:rPr>
              <a:t>VLOCA</a:t>
            </a:r>
            <a:r>
              <a:rPr lang="en-US" dirty="0">
                <a:solidFill>
                  <a:schemeClr val="bg1"/>
                </a:solidFill>
              </a:rPr>
              <a:t>) </a:t>
            </a:r>
            <a:r>
              <a:rPr lang="en-US" dirty="0" err="1">
                <a:solidFill>
                  <a:schemeClr val="bg1"/>
                </a:solidFill>
              </a:rPr>
              <a:t>zal</a:t>
            </a:r>
            <a:r>
              <a:rPr lang="en-US" dirty="0">
                <a:solidFill>
                  <a:schemeClr val="bg1"/>
                </a:solidFill>
              </a:rPr>
              <a:t> </a:t>
            </a:r>
            <a:r>
              <a:rPr lang="en-US" dirty="0" err="1">
                <a:solidFill>
                  <a:schemeClr val="bg1"/>
                </a:solidFill>
              </a:rPr>
              <a:t>zich</a:t>
            </a:r>
            <a:r>
              <a:rPr lang="en-US" dirty="0">
                <a:solidFill>
                  <a:schemeClr val="bg1"/>
                </a:solidFill>
              </a:rPr>
              <a:t> </a:t>
            </a:r>
            <a:r>
              <a:rPr lang="en-US" dirty="0" err="1">
                <a:solidFill>
                  <a:schemeClr val="bg1"/>
                </a:solidFill>
              </a:rPr>
              <a:t>ontwikkelen</a:t>
            </a:r>
            <a:r>
              <a:rPr lang="en-US" dirty="0">
                <a:solidFill>
                  <a:schemeClr val="bg1"/>
                </a:solidFill>
              </a:rPr>
              <a:t> </a:t>
            </a:r>
            <a:r>
              <a:rPr lang="en-US" dirty="0" err="1">
                <a:solidFill>
                  <a:schemeClr val="bg1"/>
                </a:solidFill>
              </a:rPr>
              <a:t>aan</a:t>
            </a:r>
            <a:r>
              <a:rPr lang="en-US" dirty="0">
                <a:solidFill>
                  <a:schemeClr val="bg1"/>
                </a:solidFill>
              </a:rPr>
              <a:t> de hand van </a:t>
            </a:r>
            <a:r>
              <a:rPr lang="en-US" dirty="0" err="1">
                <a:solidFill>
                  <a:schemeClr val="bg1"/>
                </a:solidFill>
              </a:rPr>
              <a:t>een</a:t>
            </a:r>
            <a:r>
              <a:rPr lang="en-US" dirty="0">
                <a:solidFill>
                  <a:schemeClr val="bg1"/>
                </a:solidFill>
              </a:rPr>
              <a:t> hele reeks </a:t>
            </a:r>
            <a:r>
              <a:rPr lang="en-US" dirty="0" err="1">
                <a:solidFill>
                  <a:schemeClr val="bg1"/>
                </a:solidFill>
              </a:rPr>
              <a:t>afspraken</a:t>
            </a:r>
            <a:r>
              <a:rPr lang="en-US" dirty="0">
                <a:solidFill>
                  <a:schemeClr val="bg1"/>
                </a:solidFill>
              </a:rPr>
              <a:t>. We </a:t>
            </a:r>
            <a:r>
              <a:rPr lang="en-US" dirty="0" err="1">
                <a:solidFill>
                  <a:schemeClr val="bg1"/>
                </a:solidFill>
              </a:rPr>
              <a:t>noemen</a:t>
            </a:r>
            <a:r>
              <a:rPr lang="en-US" dirty="0">
                <a:solidFill>
                  <a:schemeClr val="bg1"/>
                </a:solidFill>
              </a:rPr>
              <a:t> </a:t>
            </a:r>
            <a:r>
              <a:rPr lang="en-US" dirty="0" err="1">
                <a:solidFill>
                  <a:schemeClr val="bg1"/>
                </a:solidFill>
              </a:rPr>
              <a:t>deze</a:t>
            </a:r>
            <a:r>
              <a:rPr lang="en-US" dirty="0">
                <a:solidFill>
                  <a:schemeClr val="bg1"/>
                </a:solidFill>
              </a:rPr>
              <a:t> </a:t>
            </a:r>
            <a:r>
              <a:rPr lang="en-US" dirty="0" err="1">
                <a:solidFill>
                  <a:schemeClr val="bg1"/>
                </a:solidFill>
              </a:rPr>
              <a:t>hier</a:t>
            </a:r>
            <a:r>
              <a:rPr lang="en-US" dirty="0">
                <a:solidFill>
                  <a:schemeClr val="bg1"/>
                </a:solidFill>
              </a:rPr>
              <a:t> de ‘VLOCA-</a:t>
            </a:r>
            <a:r>
              <a:rPr lang="en-US" dirty="0" err="1">
                <a:solidFill>
                  <a:schemeClr val="bg1"/>
                </a:solidFill>
              </a:rPr>
              <a:t>afspraken</a:t>
            </a:r>
            <a:r>
              <a:rPr lang="en-US" dirty="0">
                <a:solidFill>
                  <a:schemeClr val="bg1"/>
                </a:solidFill>
              </a:rPr>
              <a:t>’. </a:t>
            </a:r>
            <a:r>
              <a:rPr lang="en-US" dirty="0" err="1">
                <a:solidFill>
                  <a:schemeClr val="bg1"/>
                </a:solidFill>
              </a:rPr>
              <a:t>Een</a:t>
            </a:r>
            <a:r>
              <a:rPr lang="en-US" dirty="0">
                <a:solidFill>
                  <a:schemeClr val="bg1"/>
                </a:solidFill>
              </a:rPr>
              <a:t> van </a:t>
            </a:r>
            <a:r>
              <a:rPr lang="en-US" dirty="0" err="1">
                <a:solidFill>
                  <a:schemeClr val="bg1"/>
                </a:solidFill>
              </a:rPr>
              <a:t>deze</a:t>
            </a:r>
            <a:r>
              <a:rPr lang="en-US" dirty="0">
                <a:solidFill>
                  <a:schemeClr val="bg1"/>
                </a:solidFill>
              </a:rPr>
              <a:t> </a:t>
            </a:r>
            <a:r>
              <a:rPr lang="en-US" dirty="0" err="1">
                <a:solidFill>
                  <a:schemeClr val="bg1"/>
                </a:solidFill>
              </a:rPr>
              <a:t>afspraken</a:t>
            </a:r>
            <a:r>
              <a:rPr lang="en-US" dirty="0">
                <a:solidFill>
                  <a:schemeClr val="bg1"/>
                </a:solidFill>
              </a:rPr>
              <a:t> </a:t>
            </a:r>
            <a:r>
              <a:rPr lang="en-US" dirty="0" err="1">
                <a:solidFill>
                  <a:schemeClr val="bg1"/>
                </a:solidFill>
              </a:rPr>
              <a:t>zal</a:t>
            </a:r>
            <a:r>
              <a:rPr lang="en-US" dirty="0">
                <a:solidFill>
                  <a:schemeClr val="bg1"/>
                </a:solidFill>
              </a:rPr>
              <a:t> </a:t>
            </a:r>
            <a:r>
              <a:rPr lang="en-US" dirty="0" err="1">
                <a:solidFill>
                  <a:schemeClr val="bg1"/>
                </a:solidFill>
              </a:rPr>
              <a:t>betrekking</a:t>
            </a:r>
            <a:r>
              <a:rPr lang="en-US" dirty="0">
                <a:solidFill>
                  <a:schemeClr val="bg1"/>
                </a:solidFill>
              </a:rPr>
              <a:t> </a:t>
            </a:r>
            <a:r>
              <a:rPr lang="en-US" dirty="0" err="1">
                <a:solidFill>
                  <a:schemeClr val="bg1"/>
                </a:solidFill>
              </a:rPr>
              <a:t>hebben</a:t>
            </a:r>
            <a:r>
              <a:rPr lang="en-US" dirty="0">
                <a:solidFill>
                  <a:schemeClr val="bg1"/>
                </a:solidFill>
              </a:rPr>
              <a:t> op de </a:t>
            </a:r>
            <a:r>
              <a:rPr lang="en-US" dirty="0" err="1">
                <a:solidFill>
                  <a:schemeClr val="bg1"/>
                </a:solidFill>
              </a:rPr>
              <a:t>standaard</a:t>
            </a:r>
            <a:r>
              <a:rPr lang="en-US" dirty="0">
                <a:solidFill>
                  <a:schemeClr val="bg1"/>
                </a:solidFill>
              </a:rPr>
              <a:t>(</a:t>
            </a:r>
            <a:r>
              <a:rPr lang="en-US" dirty="0" err="1">
                <a:solidFill>
                  <a:schemeClr val="bg1"/>
                </a:solidFill>
              </a:rPr>
              <a:t>en</a:t>
            </a:r>
            <a:r>
              <a:rPr lang="en-US" dirty="0">
                <a:solidFill>
                  <a:schemeClr val="bg1"/>
                </a:solidFill>
              </a:rPr>
              <a:t>) </a:t>
            </a:r>
            <a:r>
              <a:rPr lang="en-US" dirty="0" err="1">
                <a:solidFill>
                  <a:schemeClr val="bg1"/>
                </a:solidFill>
              </a:rPr>
              <a:t>waaronder</a:t>
            </a:r>
            <a:r>
              <a:rPr lang="en-US" dirty="0">
                <a:solidFill>
                  <a:schemeClr val="bg1"/>
                </a:solidFill>
              </a:rPr>
              <a:t> data in de </a:t>
            </a:r>
            <a:r>
              <a:rPr lang="en-US" dirty="0" err="1">
                <a:solidFill>
                  <a:schemeClr val="bg1"/>
                </a:solidFill>
              </a:rPr>
              <a:t>waterwereld</a:t>
            </a:r>
            <a:r>
              <a:rPr lang="en-US" dirty="0">
                <a:solidFill>
                  <a:schemeClr val="bg1"/>
                </a:solidFill>
              </a:rPr>
              <a:t> </a:t>
            </a:r>
            <a:r>
              <a:rPr lang="en-US" dirty="0" err="1">
                <a:solidFill>
                  <a:schemeClr val="bg1"/>
                </a:solidFill>
              </a:rPr>
              <a:t>beschikbaar</a:t>
            </a:r>
            <a:r>
              <a:rPr lang="en-US" dirty="0">
                <a:solidFill>
                  <a:schemeClr val="bg1"/>
                </a:solidFill>
              </a:rPr>
              <a:t> </a:t>
            </a:r>
            <a:r>
              <a:rPr lang="en-US" dirty="0" err="1">
                <a:solidFill>
                  <a:schemeClr val="bg1"/>
                </a:solidFill>
              </a:rPr>
              <a:t>zullen</a:t>
            </a:r>
            <a:r>
              <a:rPr lang="en-US" dirty="0">
                <a:solidFill>
                  <a:schemeClr val="bg1"/>
                </a:solidFill>
              </a:rPr>
              <a:t> </a:t>
            </a:r>
            <a:r>
              <a:rPr lang="en-US" dirty="0" err="1">
                <a:solidFill>
                  <a:schemeClr val="bg1"/>
                </a:solidFill>
              </a:rPr>
              <a:t>worden</a:t>
            </a:r>
            <a:r>
              <a:rPr lang="en-US" dirty="0">
                <a:solidFill>
                  <a:schemeClr val="bg1"/>
                </a:solidFill>
              </a:rPr>
              <a:t> </a:t>
            </a:r>
            <a:r>
              <a:rPr lang="en-US" dirty="0" err="1">
                <a:solidFill>
                  <a:schemeClr val="bg1"/>
                </a:solidFill>
              </a:rPr>
              <a:t>gesteld</a:t>
            </a:r>
            <a:r>
              <a:rPr lang="en-US" dirty="0">
                <a:solidFill>
                  <a:schemeClr val="bg1"/>
                </a:solidFill>
              </a:rPr>
              <a:t>. We </a:t>
            </a:r>
            <a:r>
              <a:rPr lang="en-US" dirty="0" err="1">
                <a:solidFill>
                  <a:schemeClr val="bg1"/>
                </a:solidFill>
              </a:rPr>
              <a:t>willen</a:t>
            </a:r>
            <a:r>
              <a:rPr lang="en-US" dirty="0">
                <a:solidFill>
                  <a:schemeClr val="bg1"/>
                </a:solidFill>
              </a:rPr>
              <a:t> je </a:t>
            </a:r>
            <a:r>
              <a:rPr lang="en-US" dirty="0" err="1">
                <a:solidFill>
                  <a:schemeClr val="bg1"/>
                </a:solidFill>
              </a:rPr>
              <a:t>vragen</a:t>
            </a:r>
            <a:r>
              <a:rPr lang="en-US" dirty="0">
                <a:solidFill>
                  <a:schemeClr val="bg1"/>
                </a:solidFill>
              </a:rPr>
              <a:t> om in het schema </a:t>
            </a:r>
            <a:r>
              <a:rPr lang="en-US" dirty="0" err="1">
                <a:solidFill>
                  <a:schemeClr val="bg1"/>
                </a:solidFill>
              </a:rPr>
              <a:t>hieronder</a:t>
            </a:r>
            <a:r>
              <a:rPr lang="en-US" dirty="0">
                <a:solidFill>
                  <a:schemeClr val="bg1"/>
                </a:solidFill>
              </a:rPr>
              <a:t>, </a:t>
            </a:r>
            <a:r>
              <a:rPr lang="en-US" dirty="0" err="1">
                <a:solidFill>
                  <a:schemeClr val="bg1"/>
                </a:solidFill>
              </a:rPr>
              <a:t>indien</a:t>
            </a:r>
            <a:r>
              <a:rPr lang="en-US" dirty="0">
                <a:solidFill>
                  <a:schemeClr val="bg1"/>
                </a:solidFill>
              </a:rPr>
              <a:t> </a:t>
            </a:r>
            <a:r>
              <a:rPr lang="en-US" dirty="0" err="1">
                <a:solidFill>
                  <a:schemeClr val="bg1"/>
                </a:solidFill>
              </a:rPr>
              <a:t>mogelijk</a:t>
            </a:r>
            <a:r>
              <a:rPr lang="en-US" dirty="0">
                <a:solidFill>
                  <a:schemeClr val="bg1"/>
                </a:solidFill>
              </a:rPr>
              <a:t>, de </a:t>
            </a:r>
            <a:r>
              <a:rPr lang="en-US" dirty="0" err="1">
                <a:solidFill>
                  <a:schemeClr val="bg1"/>
                </a:solidFill>
              </a:rPr>
              <a:t>standaard</a:t>
            </a:r>
            <a:r>
              <a:rPr lang="en-US" dirty="0">
                <a:solidFill>
                  <a:schemeClr val="bg1"/>
                </a:solidFill>
              </a:rPr>
              <a:t> op te </a:t>
            </a:r>
            <a:r>
              <a:rPr lang="en-US" dirty="0" err="1">
                <a:solidFill>
                  <a:schemeClr val="bg1"/>
                </a:solidFill>
              </a:rPr>
              <a:t>schrijven</a:t>
            </a:r>
            <a:r>
              <a:rPr lang="en-US" dirty="0">
                <a:solidFill>
                  <a:schemeClr val="bg1"/>
                </a:solidFill>
              </a:rPr>
              <a:t> die </a:t>
            </a:r>
            <a:r>
              <a:rPr lang="en-US" dirty="0" err="1">
                <a:solidFill>
                  <a:schemeClr val="bg1"/>
                </a:solidFill>
              </a:rPr>
              <a:t>jouw</a:t>
            </a:r>
            <a:r>
              <a:rPr lang="en-US" dirty="0">
                <a:solidFill>
                  <a:schemeClr val="bg1"/>
                </a:solidFill>
              </a:rPr>
              <a:t> </a:t>
            </a:r>
            <a:r>
              <a:rPr lang="en-US" dirty="0" err="1">
                <a:solidFill>
                  <a:schemeClr val="bg1"/>
                </a:solidFill>
              </a:rPr>
              <a:t>organisatie</a:t>
            </a:r>
            <a:r>
              <a:rPr lang="en-US" dirty="0">
                <a:solidFill>
                  <a:schemeClr val="bg1"/>
                </a:solidFill>
              </a:rPr>
              <a:t> </a:t>
            </a:r>
            <a:r>
              <a:rPr lang="en-US" dirty="0" err="1">
                <a:solidFill>
                  <a:schemeClr val="bg1"/>
                </a:solidFill>
              </a:rPr>
              <a:t>graag</a:t>
            </a:r>
            <a:r>
              <a:rPr lang="en-US" dirty="0">
                <a:solidFill>
                  <a:schemeClr val="bg1"/>
                </a:solidFill>
              </a:rPr>
              <a:t> </a:t>
            </a:r>
            <a:r>
              <a:rPr lang="en-US" dirty="0" err="1">
                <a:solidFill>
                  <a:schemeClr val="bg1"/>
                </a:solidFill>
              </a:rPr>
              <a:t>als</a:t>
            </a:r>
            <a:r>
              <a:rPr lang="en-US" dirty="0">
                <a:solidFill>
                  <a:schemeClr val="bg1"/>
                </a:solidFill>
              </a:rPr>
              <a:t> ‘VLOCA-</a:t>
            </a:r>
            <a:r>
              <a:rPr lang="en-US" dirty="0" err="1">
                <a:solidFill>
                  <a:schemeClr val="bg1"/>
                </a:solidFill>
              </a:rPr>
              <a:t>afspraak</a:t>
            </a:r>
            <a:r>
              <a:rPr lang="en-US" dirty="0">
                <a:solidFill>
                  <a:schemeClr val="bg1"/>
                </a:solidFill>
              </a:rPr>
              <a:t>’ </a:t>
            </a:r>
            <a:r>
              <a:rPr lang="en-US" dirty="0" err="1">
                <a:solidFill>
                  <a:schemeClr val="bg1"/>
                </a:solidFill>
              </a:rPr>
              <a:t>zou</a:t>
            </a:r>
            <a:r>
              <a:rPr lang="en-US" dirty="0">
                <a:solidFill>
                  <a:schemeClr val="bg1"/>
                </a:solidFill>
              </a:rPr>
              <a:t> </a:t>
            </a:r>
            <a:r>
              <a:rPr lang="en-US" dirty="0" err="1">
                <a:solidFill>
                  <a:schemeClr val="bg1"/>
                </a:solidFill>
              </a:rPr>
              <a:t>zien</a:t>
            </a:r>
            <a:r>
              <a:rPr lang="en-US" dirty="0">
                <a:solidFill>
                  <a:schemeClr val="bg1"/>
                </a:solidFill>
              </a:rPr>
              <a:t>.  </a:t>
            </a:r>
            <a:endParaRPr lang="en-BE" dirty="0">
              <a:solidFill>
                <a:schemeClr val="bg1"/>
              </a:solidFill>
            </a:endParaRPr>
          </a:p>
        </p:txBody>
      </p:sp>
      <p:sp>
        <p:nvSpPr>
          <p:cNvPr id="5" name="Rectangle: Rounded Corners 4">
            <a:extLst>
              <a:ext uri="{FF2B5EF4-FFF2-40B4-BE49-F238E27FC236}">
                <a16:creationId xmlns:a16="http://schemas.microsoft.com/office/drawing/2014/main" id="{168F2FD4-51A4-43AD-9FFF-55AA701FC353}"/>
              </a:ext>
            </a:extLst>
          </p:cNvPr>
          <p:cNvSpPr/>
          <p:nvPr/>
        </p:nvSpPr>
        <p:spPr>
          <a:xfrm>
            <a:off x="467360" y="349547"/>
            <a:ext cx="11257280" cy="1691904"/>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aphicFrame>
        <p:nvGraphicFramePr>
          <p:cNvPr id="6" name="Table 5">
            <a:extLst>
              <a:ext uri="{FF2B5EF4-FFF2-40B4-BE49-F238E27FC236}">
                <a16:creationId xmlns:a16="http://schemas.microsoft.com/office/drawing/2014/main" id="{DDA47C1E-D1BC-457D-B946-87E901929966}"/>
              </a:ext>
            </a:extLst>
          </p:cNvPr>
          <p:cNvGraphicFramePr>
            <a:graphicFrameLocks noGrp="1"/>
          </p:cNvGraphicFramePr>
          <p:nvPr>
            <p:extLst>
              <p:ext uri="{D42A27DB-BD31-4B8C-83A1-F6EECF244321}">
                <p14:modId xmlns:p14="http://schemas.microsoft.com/office/powerpoint/2010/main" val="3324463938"/>
              </p:ext>
            </p:extLst>
          </p:nvPr>
        </p:nvGraphicFramePr>
        <p:xfrm>
          <a:off x="467360" y="2687319"/>
          <a:ext cx="11257280" cy="2494280"/>
        </p:xfrm>
        <a:graphic>
          <a:graphicData uri="http://schemas.openxmlformats.org/drawingml/2006/table">
            <a:tbl>
              <a:tblPr firstRow="1" bandRow="1">
                <a:tableStyleId>{0505E3EF-67EA-436B-97B2-0124C06EBD24}</a:tableStyleId>
              </a:tblPr>
              <a:tblGrid>
                <a:gridCol w="3438301">
                  <a:extLst>
                    <a:ext uri="{9D8B030D-6E8A-4147-A177-3AD203B41FA5}">
                      <a16:colId xmlns:a16="http://schemas.microsoft.com/office/drawing/2014/main" val="726996129"/>
                    </a:ext>
                  </a:extLst>
                </a:gridCol>
                <a:gridCol w="7818979">
                  <a:extLst>
                    <a:ext uri="{9D8B030D-6E8A-4147-A177-3AD203B41FA5}">
                      <a16:colId xmlns:a16="http://schemas.microsoft.com/office/drawing/2014/main" val="454190698"/>
                    </a:ext>
                  </a:extLst>
                </a:gridCol>
              </a:tblGrid>
              <a:tr h="370840">
                <a:tc>
                  <a:txBody>
                    <a:bodyPr/>
                    <a:lstStyle/>
                    <a:p>
                      <a:r>
                        <a:rPr lang="en-US" dirty="0"/>
                        <a:t>WAT?</a:t>
                      </a:r>
                      <a:endParaRPr lang="en-BE" dirty="0"/>
                    </a:p>
                  </a:txBody>
                  <a:tcPr/>
                </a:tc>
                <a:tc>
                  <a:txBody>
                    <a:bodyPr/>
                    <a:lstStyle/>
                    <a:p>
                      <a:r>
                        <a:rPr lang="en-US" dirty="0"/>
                        <a:t>BESCHRIJVING VLOCA AFSPRAAK</a:t>
                      </a:r>
                      <a:endParaRPr lang="en-BE" dirty="0"/>
                    </a:p>
                  </a:txBody>
                  <a:tcPr/>
                </a:tc>
                <a:extLst>
                  <a:ext uri="{0D108BD9-81ED-4DB2-BD59-A6C34878D82A}">
                    <a16:rowId xmlns:a16="http://schemas.microsoft.com/office/drawing/2014/main" val="1743592671"/>
                  </a:ext>
                </a:extLst>
              </a:tr>
              <a:tr h="370840">
                <a:tc>
                  <a:txBody>
                    <a:bodyPr/>
                    <a:lstStyle/>
                    <a:p>
                      <a:r>
                        <a:rPr lang="en-US" sz="1200" i="1" dirty="0" err="1"/>
                        <a:t>Bv</a:t>
                      </a:r>
                      <a:r>
                        <a:rPr lang="en-US" sz="1200" i="1" dirty="0"/>
                        <a:t>. </a:t>
                      </a:r>
                      <a:r>
                        <a:rPr lang="en-US" sz="1200" i="1" dirty="0" err="1"/>
                        <a:t>Delen</a:t>
                      </a:r>
                      <a:r>
                        <a:rPr lang="en-US" sz="1200" i="1" dirty="0"/>
                        <a:t> van GIS </a:t>
                      </a:r>
                      <a:r>
                        <a:rPr lang="en-US" sz="1200" i="1" dirty="0" err="1"/>
                        <a:t>lagen</a:t>
                      </a:r>
                      <a:endParaRPr lang="en-BE" sz="1200" i="1" dirty="0"/>
                    </a:p>
                  </a:txBody>
                  <a:tcPr/>
                </a:tc>
                <a:tc>
                  <a:txBody>
                    <a:bodyPr/>
                    <a:lstStyle/>
                    <a:p>
                      <a:r>
                        <a:rPr lang="en-US" sz="1200" i="1" dirty="0"/>
                        <a:t>OGC WFS</a:t>
                      </a:r>
                      <a:endParaRPr lang="en-BE" sz="1200" i="1" dirty="0"/>
                    </a:p>
                  </a:txBody>
                  <a:tcPr/>
                </a:tc>
                <a:extLst>
                  <a:ext uri="{0D108BD9-81ED-4DB2-BD59-A6C34878D82A}">
                    <a16:rowId xmlns:a16="http://schemas.microsoft.com/office/drawing/2014/main" val="3193501796"/>
                  </a:ext>
                </a:extLst>
              </a:tr>
              <a:tr h="370840">
                <a:tc>
                  <a:txBody>
                    <a:bodyPr/>
                    <a:lstStyle/>
                    <a:p>
                      <a:r>
                        <a:rPr lang="en-GB" sz="1200" i="1" kern="1200" dirty="0" err="1">
                          <a:solidFill>
                            <a:schemeClr val="dk1"/>
                          </a:solidFill>
                          <a:latin typeface="+mn-lt"/>
                          <a:ea typeface="+mn-ea"/>
                          <a:cs typeface="+mn-cs"/>
                        </a:rPr>
                        <a:t>Bv</a:t>
                      </a:r>
                      <a:r>
                        <a:rPr lang="en-GB" sz="1200" i="1" kern="1200" dirty="0">
                          <a:solidFill>
                            <a:schemeClr val="dk1"/>
                          </a:solidFill>
                          <a:latin typeface="+mn-lt"/>
                          <a:ea typeface="+mn-ea"/>
                          <a:cs typeface="+mn-cs"/>
                        </a:rPr>
                        <a:t>. </a:t>
                      </a:r>
                      <a:r>
                        <a:rPr lang="en-GB" sz="1200" i="1" kern="1200" dirty="0" err="1">
                          <a:solidFill>
                            <a:schemeClr val="dk1"/>
                          </a:solidFill>
                          <a:latin typeface="+mn-lt"/>
                          <a:ea typeface="+mn-ea"/>
                          <a:cs typeface="+mn-cs"/>
                        </a:rPr>
                        <a:t>Bijhouden</a:t>
                      </a:r>
                      <a:r>
                        <a:rPr lang="en-GB" sz="1200" i="1" kern="1200" dirty="0">
                          <a:solidFill>
                            <a:schemeClr val="dk1"/>
                          </a:solidFill>
                          <a:latin typeface="+mn-lt"/>
                          <a:ea typeface="+mn-ea"/>
                          <a:cs typeface="+mn-cs"/>
                        </a:rPr>
                        <a:t> van excel of google sheets</a:t>
                      </a:r>
                      <a:endParaRPr lang="en-BE" sz="1200" i="1" kern="1200" dirty="0">
                        <a:solidFill>
                          <a:schemeClr val="dk1"/>
                        </a:solidFill>
                        <a:latin typeface="+mn-lt"/>
                        <a:ea typeface="+mn-ea"/>
                        <a:cs typeface="+mn-cs"/>
                      </a:endParaRPr>
                    </a:p>
                  </a:txBody>
                  <a:tcPr/>
                </a:tc>
                <a:tc>
                  <a:txBody>
                    <a:bodyPr/>
                    <a:lstStyle/>
                    <a:p>
                      <a:r>
                        <a:rPr lang="nl-NL" sz="1200" i="1" kern="1200" dirty="0">
                          <a:solidFill>
                            <a:schemeClr val="dk1"/>
                          </a:solidFill>
                          <a:latin typeface="+mn-lt"/>
                          <a:ea typeface="+mn-ea"/>
                          <a:cs typeface="+mn-cs"/>
                        </a:rPr>
                        <a:t>Een </a:t>
                      </a:r>
                      <a:r>
                        <a:rPr lang="nl-NL" sz="1200" i="1" kern="1200" dirty="0" err="1">
                          <a:solidFill>
                            <a:schemeClr val="dk1"/>
                          </a:solidFill>
                          <a:latin typeface="+mn-lt"/>
                          <a:ea typeface="+mn-ea"/>
                          <a:cs typeface="+mn-cs"/>
                        </a:rPr>
                        <a:t>excel</a:t>
                      </a:r>
                      <a:r>
                        <a:rPr lang="nl-NL" sz="1200" i="1" kern="1200" dirty="0">
                          <a:solidFill>
                            <a:schemeClr val="dk1"/>
                          </a:solidFill>
                          <a:latin typeface="+mn-lt"/>
                          <a:ea typeface="+mn-ea"/>
                          <a:cs typeface="+mn-cs"/>
                        </a:rPr>
                        <a:t> tabblad, google sheet, of gelijkwaardig, is op zo'n manier gestructureerd dat elke kolom slechts één type data behandelt, en elke rij een nieuwe observatie is. De inhoud van de kolommen, die bovenaan worden beschreven door een header, verandert niet. </a:t>
                      </a:r>
                      <a:endParaRPr lang="en-BE" sz="1200" i="1" kern="1200" dirty="0">
                        <a:solidFill>
                          <a:schemeClr val="dk1"/>
                        </a:solidFill>
                        <a:latin typeface="+mn-lt"/>
                        <a:ea typeface="+mn-ea"/>
                        <a:cs typeface="+mn-cs"/>
                      </a:endParaRPr>
                    </a:p>
                  </a:txBody>
                  <a:tcPr/>
                </a:tc>
                <a:extLst>
                  <a:ext uri="{0D108BD9-81ED-4DB2-BD59-A6C34878D82A}">
                    <a16:rowId xmlns:a16="http://schemas.microsoft.com/office/drawing/2014/main" val="741688765"/>
                  </a:ext>
                </a:extLst>
              </a:tr>
              <a:tr h="370840">
                <a:tc>
                  <a:txBody>
                    <a:bodyPr/>
                    <a:lstStyle/>
                    <a:p>
                      <a:endParaRPr lang="en-BE" dirty="0"/>
                    </a:p>
                  </a:txBody>
                  <a:tcPr/>
                </a:tc>
                <a:tc>
                  <a:txBody>
                    <a:bodyPr/>
                    <a:lstStyle/>
                    <a:p>
                      <a:endParaRPr lang="en-BE" dirty="0"/>
                    </a:p>
                  </a:txBody>
                  <a:tcPr/>
                </a:tc>
                <a:extLst>
                  <a:ext uri="{0D108BD9-81ED-4DB2-BD59-A6C34878D82A}">
                    <a16:rowId xmlns:a16="http://schemas.microsoft.com/office/drawing/2014/main" val="3427752804"/>
                  </a:ext>
                </a:extLst>
              </a:tr>
              <a:tr h="370840">
                <a:tc>
                  <a:txBody>
                    <a:bodyPr/>
                    <a:lstStyle/>
                    <a:p>
                      <a:endParaRPr lang="en-BE" dirty="0"/>
                    </a:p>
                  </a:txBody>
                  <a:tcPr/>
                </a:tc>
                <a:tc>
                  <a:txBody>
                    <a:bodyPr/>
                    <a:lstStyle/>
                    <a:p>
                      <a:endParaRPr lang="en-BE" dirty="0"/>
                    </a:p>
                  </a:txBody>
                  <a:tcPr/>
                </a:tc>
                <a:extLst>
                  <a:ext uri="{0D108BD9-81ED-4DB2-BD59-A6C34878D82A}">
                    <a16:rowId xmlns:a16="http://schemas.microsoft.com/office/drawing/2014/main" val="887820292"/>
                  </a:ext>
                </a:extLst>
              </a:tr>
              <a:tr h="370840">
                <a:tc>
                  <a:txBody>
                    <a:bodyPr/>
                    <a:lstStyle/>
                    <a:p>
                      <a:endParaRPr lang="en-BE" dirty="0"/>
                    </a:p>
                  </a:txBody>
                  <a:tcPr/>
                </a:tc>
                <a:tc>
                  <a:txBody>
                    <a:bodyPr/>
                    <a:lstStyle/>
                    <a:p>
                      <a:endParaRPr lang="en-BE" dirty="0"/>
                    </a:p>
                  </a:txBody>
                  <a:tcPr/>
                </a:tc>
                <a:extLst>
                  <a:ext uri="{0D108BD9-81ED-4DB2-BD59-A6C34878D82A}">
                    <a16:rowId xmlns:a16="http://schemas.microsoft.com/office/drawing/2014/main" val="1444297062"/>
                  </a:ext>
                </a:extLst>
              </a:tr>
            </a:tbl>
          </a:graphicData>
        </a:graphic>
      </p:graphicFrame>
    </p:spTree>
    <p:extLst>
      <p:ext uri="{BB962C8B-B14F-4D97-AF65-F5344CB8AC3E}">
        <p14:creationId xmlns:p14="http://schemas.microsoft.com/office/powerpoint/2010/main" val="3391941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9CA2604FD98CF4FAD9F01D0B05C78F8" ma:contentTypeVersion="12" ma:contentTypeDescription="Een nieuw document maken." ma:contentTypeScope="" ma:versionID="0806eff54c775b98ad7ac66024a078af">
  <xsd:schema xmlns:xsd="http://www.w3.org/2001/XMLSchema" xmlns:xs="http://www.w3.org/2001/XMLSchema" xmlns:p="http://schemas.microsoft.com/office/2006/metadata/properties" xmlns:ns3="34b5b29d-3458-4f94-bcf7-199e0a87a223" xmlns:ns4="590115b4-d521-48d1-b859-bdbad8987bcd" targetNamespace="http://schemas.microsoft.com/office/2006/metadata/properties" ma:root="true" ma:fieldsID="aaac4bc2c1502a5796b97add88d99af3" ns3:_="" ns4:_="">
    <xsd:import namespace="34b5b29d-3458-4f94-bcf7-199e0a87a223"/>
    <xsd:import namespace="590115b4-d521-48d1-b859-bdbad8987bc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b5b29d-3458-4f94-bcf7-199e0a87a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90115b4-d521-48d1-b859-bdbad8987bcd" elementFormDefault="qualified">
    <xsd:import namespace="http://schemas.microsoft.com/office/2006/documentManagement/types"/>
    <xsd:import namespace="http://schemas.microsoft.com/office/infopath/2007/PartnerControls"/>
    <xsd:element name="SharedWithUsers" ma:index="15"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Gedeeld met details" ma:internalName="SharedWithDetails" ma:readOnly="true">
      <xsd:simpleType>
        <xsd:restriction base="dms:Note">
          <xsd:maxLength value="255"/>
        </xsd:restriction>
      </xsd:simpleType>
    </xsd:element>
    <xsd:element name="SharingHintHash" ma:index="17"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857A92-9F27-4573-B292-7D92733E7414}">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590115b4-d521-48d1-b859-bdbad8987bcd"/>
    <ds:schemaRef ds:uri="34b5b29d-3458-4f94-bcf7-199e0a87a223"/>
    <ds:schemaRef ds:uri="http://www.w3.org/XML/1998/namespace"/>
    <ds:schemaRef ds:uri="http://purl.org/dc/dcmitype/"/>
  </ds:schemaRefs>
</ds:datastoreItem>
</file>

<file path=customXml/itemProps2.xml><?xml version="1.0" encoding="utf-8"?>
<ds:datastoreItem xmlns:ds="http://schemas.openxmlformats.org/officeDocument/2006/customXml" ds:itemID="{3237C85E-6DEA-4191-8205-498BC6A12D20}">
  <ds:schemaRefs>
    <ds:schemaRef ds:uri="http://schemas.microsoft.com/sharepoint/v3/contenttype/forms"/>
  </ds:schemaRefs>
</ds:datastoreItem>
</file>

<file path=customXml/itemProps3.xml><?xml version="1.0" encoding="utf-8"?>
<ds:datastoreItem xmlns:ds="http://schemas.openxmlformats.org/officeDocument/2006/customXml" ds:itemID="{50F6D96D-490E-488A-957C-E3C2CCF3FA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b5b29d-3458-4f94-bcf7-199e0a87a223"/>
    <ds:schemaRef ds:uri="590115b4-d521-48d1-b859-bdbad8987b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646</TotalTime>
  <Words>1764</Words>
  <Application>Microsoft Office PowerPoint</Application>
  <PresentationFormat>Breedbeeld</PresentationFormat>
  <Paragraphs>169</Paragraphs>
  <Slides>16</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16</vt:i4>
      </vt:variant>
    </vt:vector>
  </HeadingPairs>
  <TitlesOfParts>
    <vt:vector size="21" baseType="lpstr">
      <vt:lpstr>Arial</vt:lpstr>
      <vt:lpstr>Calibri</vt:lpstr>
      <vt:lpstr>Calibri Light</vt:lpstr>
      <vt:lpstr>FlandersArtSans-Bold</vt:lpstr>
      <vt:lpstr>Office Theme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D'Haese Nele</dc:creator>
  <cp:lastModifiedBy>Dierick Annelien</cp:lastModifiedBy>
  <cp:revision>15</cp:revision>
  <dcterms:created xsi:type="dcterms:W3CDTF">2021-02-04T19:19:47Z</dcterms:created>
  <dcterms:modified xsi:type="dcterms:W3CDTF">2021-02-07T16:38:51Z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0x01010069CA2604FD98CF4FAD9F01D0B05C78F8</vt:lpwstr>
  </property>
</Properties>
</file>