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944D-C4CF-4A82-A538-02126C71C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7CEE7-75B3-4F10-91BC-A32CD8964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20365-5773-42CB-811C-8B284221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E1BF-6A33-494A-90EF-D78EC6E93B39}" type="datetimeFigureOut">
              <a:rPr lang="en-IN" smtClean="0"/>
              <a:t>03/13/2019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D832C-64AE-467C-BBCD-2FB9168B8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FB3B2-81F6-49F4-8ED1-28425CBBA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092-146E-4C58-AB60-223DCB722B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85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37B0-EFC8-45F8-88A2-1AE4AEE59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812F2-77F2-4970-8C30-8995A6BA9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33BCD-418A-4540-826E-C7F3194C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E1BF-6A33-494A-90EF-D78EC6E93B39}" type="datetimeFigureOut">
              <a:rPr lang="en-IN" smtClean="0"/>
              <a:t>03/13/2019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AB42B-81EF-45B1-A51A-A3813178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3BF6E-4638-4026-A1DA-F8A61A3EA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092-146E-4C58-AB60-223DCB722B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96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EE0B26-C253-4205-9E0D-9772E9F3D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468BE4-A6B6-43F1-8B99-D78B2CF70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42EB6-8C6E-4F0E-960C-B2D2F9ECF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E1BF-6A33-494A-90EF-D78EC6E93B39}" type="datetimeFigureOut">
              <a:rPr lang="en-IN" smtClean="0"/>
              <a:t>03/13/2019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86846-68F1-451C-B0A5-F3874A6A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CC465-5F54-40A0-B6EE-F2BC71923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092-146E-4C58-AB60-223DCB722B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82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ADD7-22A8-4CEC-A3F1-B36463552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6C25-0D65-4498-955F-1240C496A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6B5D2-CB9C-43B8-AE5F-39B6CB489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E1BF-6A33-494A-90EF-D78EC6E93B39}" type="datetimeFigureOut">
              <a:rPr lang="en-IN" smtClean="0"/>
              <a:t>03/13/2019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057E5-03C1-4A24-BF8B-B1498D99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2757-BB4D-4EF6-B4A2-18B8B4AF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092-146E-4C58-AB60-223DCB722B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13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838EB-400E-4A3A-9A88-42378E3DA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66025-D4C7-4DBF-85A0-2C142C19A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AD5B0-2CB9-4B87-9073-190D04F1D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E1BF-6A33-494A-90EF-D78EC6E93B39}" type="datetimeFigureOut">
              <a:rPr lang="en-IN" smtClean="0"/>
              <a:t>03/13/2019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718CA-3E6C-47BC-BDFA-47D872258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1E79C-83F3-466C-BE74-E7E49F58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092-146E-4C58-AB60-223DCB722B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66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94A2-841D-4A24-9DA6-287436DB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263F5-3109-4AD0-9220-7A03C50FA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1330B-B72E-4F0A-8D99-7B2D837F3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5D24E-0DEF-426E-B60D-65D9991BE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E1BF-6A33-494A-90EF-D78EC6E93B39}" type="datetimeFigureOut">
              <a:rPr lang="en-IN" smtClean="0"/>
              <a:t>03/13/2019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2097D-95B9-4A6C-ADD6-4EF881E4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4FB4C-7C4B-49AB-B6D5-B7B29034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092-146E-4C58-AB60-223DCB722B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81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0B33-27DF-48A4-8BA1-D7F6ED0A8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143B1-8777-455F-91B4-8143B94C7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80865-19BE-4963-AD47-8DBA1DD88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12DED-F3D7-4F10-BAFB-4D611DB2D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16CB5-D00B-43DA-8532-07BD7F5EF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B4BE44-BCDA-465D-A2F2-0EE4820D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E1BF-6A33-494A-90EF-D78EC6E93B39}" type="datetimeFigureOut">
              <a:rPr lang="en-IN" smtClean="0"/>
              <a:t>03/13/2019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598A5A-4EDA-4E62-8809-D9618801B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D0E535-5274-4B4D-8B88-CC1553B7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092-146E-4C58-AB60-223DCB722B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13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D1AD-5EBA-484C-871A-3D26AB7A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4B9D11-ABF1-45E3-A369-86F4DA52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E1BF-6A33-494A-90EF-D78EC6E93B39}" type="datetimeFigureOut">
              <a:rPr lang="en-IN" smtClean="0"/>
              <a:t>03/13/2019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51890-2AB1-4D7A-9398-D98837A4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E833A-3AB2-4612-B402-204AF51E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092-146E-4C58-AB60-223DCB722B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35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D45A84-D4E3-4808-88C6-365B807F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E1BF-6A33-494A-90EF-D78EC6E93B39}" type="datetimeFigureOut">
              <a:rPr lang="en-IN" smtClean="0"/>
              <a:t>03/13/2019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6B261A-49C9-41A1-821C-7910FC73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1AD5A-BCDA-4D6C-B5A7-0634E693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092-146E-4C58-AB60-223DCB722B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34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45EEC-7A89-4A48-B2FD-73EB359D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34B70-DC41-4656-B992-975637761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9704E-DCC4-425E-BA26-20CECE452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3C661-C182-4776-99BC-76F3B224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E1BF-6A33-494A-90EF-D78EC6E93B39}" type="datetimeFigureOut">
              <a:rPr lang="en-IN" smtClean="0"/>
              <a:t>03/13/2019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F8479-9D20-497D-8528-FAA541A7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7303-AD51-44DA-818D-66133A91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092-146E-4C58-AB60-223DCB722B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48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5894-1C45-4D16-8F7F-4D45E98E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C40245-E87B-483C-AE66-42DAC3C3F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B4516-3931-471F-A72E-3252557FF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C9F9A-72B3-4A2D-9781-60E084EE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E1BF-6A33-494A-90EF-D78EC6E93B39}" type="datetimeFigureOut">
              <a:rPr lang="en-IN" smtClean="0"/>
              <a:t>03/13/2019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4CD1D-94BA-4B18-8151-73DC2018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BBD03-BCAB-4CF1-98DB-28EC14AB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092-146E-4C58-AB60-223DCB722B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06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5E0FD-ECFD-4305-BCA4-4DA0C7506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99927-D173-47A8-873D-46DDA8C69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1FBC4-90A0-433A-AC5D-EBE7AF550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8E1BF-6A33-494A-90EF-D78EC6E93B39}" type="datetimeFigureOut">
              <a:rPr lang="en-IN" smtClean="0"/>
              <a:t>03/13/2019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0F555-E5C9-42F0-80E6-D23D28E8D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B5914-A8C5-4DBC-BE5D-56BBF7BD6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B092-146E-4C58-AB60-223DCB722B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43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genty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6D3E-0493-4A73-B72B-FA3DF7DEA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9236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Agenty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B10CA-9030-4C98-A7BD-B1329699E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12381"/>
            <a:ext cx="9144000" cy="2745419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IN" dirty="0"/>
              <a:t> </a:t>
            </a:r>
          </a:p>
          <a:p>
            <a:pPr algn="l"/>
            <a:r>
              <a:rPr lang="en-IN" dirty="0"/>
              <a:t>Agenty is a SaaS platform with easy-to-use automated data extraction agents for professionals &amp; businesses that enables business to convert the unstructured web data into structured spreadsheet and machine-readable data with no coding required. </a:t>
            </a:r>
            <a:br>
              <a:rPr lang="en-IN" dirty="0"/>
            </a:br>
            <a:br>
              <a:rPr lang="en-IN" dirty="0"/>
            </a:br>
            <a:r>
              <a:rPr lang="en-IN" dirty="0"/>
              <a:t>The most-advanced point and click interface transforms websites into data with a few simple clicks, enabling anyone to get the data they need even behind a login. Our highly efficient and scalable platform allows customers to process 1,000s of URLs concurrently or on a schedule and gain access to millions of rows of data that they use for hundreds of different use cases. </a:t>
            </a:r>
          </a:p>
          <a:p>
            <a:pPr algn="l"/>
            <a:r>
              <a:rPr lang="en-IN" dirty="0"/>
              <a:t>Signup for 14 days free trail – </a:t>
            </a:r>
          </a:p>
          <a:p>
            <a:pPr algn="l"/>
            <a:r>
              <a:rPr lang="en-IN" u="sng" dirty="0">
                <a:hlinkClick r:id="rId2"/>
              </a:rPr>
              <a:t>https://www.agenty.com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1968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Agenty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Agenty</dc:title>
  <dc:creator>vikas rathee</dc:creator>
  <cp:lastModifiedBy>vikas rathee</cp:lastModifiedBy>
  <cp:revision>1</cp:revision>
  <dcterms:created xsi:type="dcterms:W3CDTF">2019-03-13T14:42:09Z</dcterms:created>
  <dcterms:modified xsi:type="dcterms:W3CDTF">2019-03-13T14:43:45Z</dcterms:modified>
</cp:coreProperties>
</file>