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rsiva"/>
      <p:regular r:id="rId13"/>
      <p:bold r:id="rId14"/>
      <p:italic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Corsi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siva-italic.fntdata"/><Relationship Id="rId14" Type="http://schemas.openxmlformats.org/officeDocument/2006/relationships/font" Target="fonts/Corsiva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Corsi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8477e6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8477e6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c7c6a6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c7c6a6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8477e6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8477e6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7c6a68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7c6a68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7c6a68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7c6a68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137561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137561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CommonSensei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siva"/>
                <a:ea typeface="Corsiva"/>
                <a:cs typeface="Corsiva"/>
                <a:sym typeface="Corsiva"/>
              </a:rPr>
              <a:t>By AI lmao</a:t>
            </a:r>
            <a:endParaRPr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25" y="1395437"/>
            <a:ext cx="3531100" cy="23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529" y="1088750"/>
            <a:ext cx="2300275" cy="29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and Impact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Personalised teacher-like consultation through an app on their phones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One-to-one attention can be given to every student.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Expensive human resources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Questions answered on demand to maximise productivity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575" y="1058750"/>
            <a:ext cx="5774825" cy="30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31497" l="0" r="44370" t="0"/>
          <a:stretch/>
        </p:blipFill>
        <p:spPr>
          <a:xfrm>
            <a:off x="143925" y="1317925"/>
            <a:ext cx="2779350" cy="25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1497879" y="-1"/>
            <a:ext cx="61482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 and </a:t>
            </a:r>
            <a:r>
              <a:rPr lang="en"/>
              <a:t>Feasibility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reduces manpower required in the education sector and yet increases attention paid onto every student.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 use of AI provides personalised responses to each student at each student is different.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the education sector, just acquiring knowledge is not enough. By adding the human touch (without using real humans) gives the students a healthier mental growth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20700" y="2233975"/>
            <a:ext cx="1583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 Portal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533650" y="2058464"/>
            <a:ext cx="841800" cy="1106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</p:txBody>
      </p:sp>
      <p:sp>
        <p:nvSpPr>
          <p:cNvPr id="89" name="Google Shape;89;p18"/>
          <p:cNvSpPr/>
          <p:nvPr/>
        </p:nvSpPr>
        <p:spPr>
          <a:xfrm>
            <a:off x="1830650" y="1996650"/>
            <a:ext cx="1583400" cy="5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Message/Input</a:t>
            </a:r>
            <a:endParaRPr sz="1100"/>
          </a:p>
        </p:txBody>
      </p:sp>
      <p:sp>
        <p:nvSpPr>
          <p:cNvPr id="90" name="Google Shape;90;p18"/>
          <p:cNvSpPr/>
          <p:nvPr/>
        </p:nvSpPr>
        <p:spPr>
          <a:xfrm>
            <a:off x="1631350" y="2501750"/>
            <a:ext cx="1305000" cy="45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Reply/Output</a:t>
            </a:r>
            <a:endParaRPr sz="1100"/>
          </a:p>
        </p:txBody>
      </p:sp>
      <p:sp>
        <p:nvSpPr>
          <p:cNvPr id="91" name="Google Shape;91;p18"/>
          <p:cNvSpPr/>
          <p:nvPr/>
        </p:nvSpPr>
        <p:spPr>
          <a:xfrm>
            <a:off x="5719112" y="1826321"/>
            <a:ext cx="1641000" cy="70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Append New </a:t>
            </a:r>
            <a:endParaRPr sz="1100"/>
          </a:p>
        </p:txBody>
      </p:sp>
      <p:sp>
        <p:nvSpPr>
          <p:cNvPr id="92" name="Google Shape;92;p18"/>
          <p:cNvSpPr/>
          <p:nvPr/>
        </p:nvSpPr>
        <p:spPr>
          <a:xfrm rot="651">
            <a:off x="5345490" y="2303876"/>
            <a:ext cx="1583400" cy="61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Reply</a:t>
            </a:r>
            <a:endParaRPr sz="1100"/>
          </a:p>
        </p:txBody>
      </p:sp>
      <p:sp>
        <p:nvSpPr>
          <p:cNvPr id="93" name="Google Shape;93;p18"/>
          <p:cNvSpPr txBox="1"/>
          <p:nvPr/>
        </p:nvSpPr>
        <p:spPr>
          <a:xfrm>
            <a:off x="3206300" y="2278475"/>
            <a:ext cx="20343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Add new event?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Add new task?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Next task?</a:t>
            </a:r>
            <a:endParaRPr sz="11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049" y="1217510"/>
            <a:ext cx="2034300" cy="10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425" y="1217500"/>
            <a:ext cx="776250" cy="7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87" y="1185312"/>
            <a:ext cx="1145425" cy="11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001575" y="2285400"/>
            <a:ext cx="127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