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8"/>
  </p:notesMasterIdLst>
  <p:sldIdLst>
    <p:sldId id="256" r:id="rId3"/>
    <p:sldId id="264" r:id="rId4"/>
    <p:sldId id="266" r:id="rId5"/>
    <p:sldId id="277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4660"/>
  </p:normalViewPr>
  <p:slideViewPr>
    <p:cSldViewPr>
      <p:cViewPr>
        <p:scale>
          <a:sx n="125" d="100"/>
          <a:sy n="125" d="100"/>
        </p:scale>
        <p:origin x="-222" y="50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199C-A399-4C0B-8B45-6E675A5F7FF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DF6A-CACA-42E7-971C-31FA195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61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52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9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5559552" cy="5158130"/>
          </a:xfrm>
          <a:custGeom>
            <a:avLst/>
            <a:gdLst>
              <a:gd name="connsiteX0" fmla="*/ 0 w 3707904"/>
              <a:gd name="connsiteY0" fmla="*/ 0 h 5143500"/>
              <a:gd name="connsiteX1" fmla="*/ 3707904 w 3707904"/>
              <a:gd name="connsiteY1" fmla="*/ 0 h 5143500"/>
              <a:gd name="connsiteX2" fmla="*/ 3707904 w 3707904"/>
              <a:gd name="connsiteY2" fmla="*/ 5143500 h 5143500"/>
              <a:gd name="connsiteX3" fmla="*/ 0 w 3707904"/>
              <a:gd name="connsiteY3" fmla="*/ 5143500 h 5143500"/>
              <a:gd name="connsiteX4" fmla="*/ 0 w 3707904"/>
              <a:gd name="connsiteY4" fmla="*/ 0 h 5143500"/>
              <a:gd name="connsiteX0" fmla="*/ 0 w 5778106"/>
              <a:gd name="connsiteY0" fmla="*/ 0 h 5150815"/>
              <a:gd name="connsiteX1" fmla="*/ 3707904 w 5778106"/>
              <a:gd name="connsiteY1" fmla="*/ 0 h 5150815"/>
              <a:gd name="connsiteX2" fmla="*/ 5778106 w 5778106"/>
              <a:gd name="connsiteY2" fmla="*/ 5150815 h 5150815"/>
              <a:gd name="connsiteX3" fmla="*/ 0 w 5778106"/>
              <a:gd name="connsiteY3" fmla="*/ 5143500 h 5150815"/>
              <a:gd name="connsiteX4" fmla="*/ 0 w 5778106"/>
              <a:gd name="connsiteY4" fmla="*/ 0 h 5150815"/>
              <a:gd name="connsiteX0" fmla="*/ 0 w 7026177"/>
              <a:gd name="connsiteY0" fmla="*/ 0 h 5158130"/>
              <a:gd name="connsiteX1" fmla="*/ 3707904 w 7026177"/>
              <a:gd name="connsiteY1" fmla="*/ 0 h 5158130"/>
              <a:gd name="connsiteX2" fmla="*/ 7026177 w 7026177"/>
              <a:gd name="connsiteY2" fmla="*/ 5158130 h 5158130"/>
              <a:gd name="connsiteX3" fmla="*/ 0 w 7026177"/>
              <a:gd name="connsiteY3" fmla="*/ 5143500 h 5158130"/>
              <a:gd name="connsiteX4" fmla="*/ 0 w 7026177"/>
              <a:gd name="connsiteY4" fmla="*/ 0 h 515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177" h="515813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4850588" cy="265782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9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7281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1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BE1E8C59-A5FA-4064-8C9D-C2A77E8973A2}"/>
              </a:ext>
            </a:extLst>
          </p:cNvPr>
          <p:cNvSpPr/>
          <p:nvPr userDrawn="1"/>
        </p:nvSpPr>
        <p:spPr>
          <a:xfrm rot="10800000">
            <a:off x="1557300" y="1473913"/>
            <a:ext cx="1060850" cy="2195674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B8721DC2-5188-4BB5-96DF-E862B5F1DF72}"/>
              </a:ext>
            </a:extLst>
          </p:cNvPr>
          <p:cNvSpPr/>
          <p:nvPr userDrawn="1"/>
        </p:nvSpPr>
        <p:spPr>
          <a:xfrm rot="10800000">
            <a:off x="8460431" y="3958405"/>
            <a:ext cx="503984" cy="1043112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="" xmlns:a16="http://schemas.microsoft.com/office/drawing/2014/main" id="{670F7E6B-EC81-4E1E-87B9-EEC3C2824BC5}"/>
              </a:ext>
            </a:extLst>
          </p:cNvPr>
          <p:cNvSpPr/>
          <p:nvPr userDrawn="1"/>
        </p:nvSpPr>
        <p:spPr>
          <a:xfrm rot="10800000">
            <a:off x="993991" y="3370407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699542"/>
            <a:ext cx="439248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27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D1EE0A1-77C2-4B31-A125-F437B5CF117F}"/>
              </a:ext>
            </a:extLst>
          </p:cNvPr>
          <p:cNvGrpSpPr/>
          <p:nvPr userDrawn="1"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22" name="Oval 21"/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3F6DD790-57EE-4039-81D7-2805440C3498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8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 userDrawn="1"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 userDrawn="1"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 userDrawn="1"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 userDrawn="1"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 userDrawn="1"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</a:t>
            </a:r>
          </a:p>
          <a:p>
            <a:pPr lvl="0"/>
            <a:r>
              <a:rPr lang="en-US" altLang="ko-KR" dirty="0"/>
              <a:t>Team </a:t>
            </a:r>
          </a:p>
          <a:p>
            <a:pPr lvl="0"/>
            <a:r>
              <a:rPr lang="en-US" altLang="ko-KR" dirty="0"/>
              <a:t>Layout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87F12CC0-5557-4349-BC6B-EE11FD7CD601}"/>
              </a:ext>
            </a:extLst>
          </p:cNvPr>
          <p:cNvSpPr/>
          <p:nvPr userDrawn="1"/>
        </p:nvSpPr>
        <p:spPr>
          <a:xfrm rot="10800000">
            <a:off x="993991" y="3219822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71" r:id="rId3"/>
    <p:sldLayoutId id="2147483658" r:id="rId4"/>
    <p:sldLayoutId id="2147483672" r:id="rId5"/>
    <p:sldLayoutId id="2147483656" r:id="rId6"/>
    <p:sldLayoutId id="2147483663" r:id="rId7"/>
    <p:sldLayoutId id="2147483664" r:id="rId8"/>
    <p:sldLayoutId id="2147483665" r:id="rId9"/>
    <p:sldLayoutId id="2147483670" r:id="rId10"/>
    <p:sldLayoutId id="2147483666" r:id="rId11"/>
    <p:sldLayoutId id="2147483673" r:id="rId12"/>
    <p:sldLayoutId id="2147483668" r:id="rId13"/>
    <p:sldLayoutId id="2147483669" r:id="rId14"/>
    <p:sldLayoutId id="2147483674" r:id="rId15"/>
    <p:sldLayoutId id="214748365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7624" y="3507854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 smtClean="0"/>
              <a:t>NGUYEN QUOC DUY</a:t>
            </a:r>
            <a:endParaRPr lang="en-US" altLang="ko-KR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15616" y="1491630"/>
            <a:ext cx="9144000" cy="288032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GAMELOFT FINAL PRESENTATION</a:t>
            </a:r>
            <a:endParaRPr lang="en-US" altLang="ko-KR" b="1" dirty="0"/>
          </a:p>
        </p:txBody>
      </p:sp>
      <p:pic>
        <p:nvPicPr>
          <p:cNvPr id="1026" name="Picture 2" descr="Káº¿t quáº£ hÃ¬nh áº£nh cho DORAEM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2312" y="555525"/>
            <a:ext cx="5760640" cy="38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340024" y="229210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0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/>
              <a:t>DOREMON EMPIRES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3088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IDEAS</a:t>
            </a:r>
            <a:endParaRPr lang="ko-KR" alt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3" r="16703"/>
          <a:stretch>
            <a:fillRect/>
          </a:stretch>
        </p:blipFill>
        <p:spPr>
          <a:xfrm>
            <a:off x="251520" y="1500247"/>
            <a:ext cx="2642890" cy="2642890"/>
          </a:xfrm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184855" y="15276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461563" y="2319414"/>
            <a:ext cx="5552788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520999" y="24047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2772D36-171B-42AD-9898-5800D0A6BDA7}"/>
              </a:ext>
            </a:extLst>
          </p:cNvPr>
          <p:cNvGrpSpPr/>
          <p:nvPr/>
        </p:nvGrpSpPr>
        <p:grpSpPr>
          <a:xfrm>
            <a:off x="3686763" y="3213840"/>
            <a:ext cx="5471597" cy="540000"/>
            <a:chOff x="3672405" y="2827150"/>
            <a:chExt cx="5471597" cy="540000"/>
          </a:xfrm>
        </p:grpSpPr>
        <p:sp>
          <p:nvSpPr>
            <p:cNvPr id="16" name="Round Same Side Corner Rectangle 15"/>
            <p:cNvSpPr/>
            <p:nvPr userDrawn="1"/>
          </p:nvSpPr>
          <p:spPr>
            <a:xfrm rot="162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52627" y="32991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643207" y="1567150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Tạo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ra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game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chỉ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cần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thao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tác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một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ngón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tay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91845" y="2444216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đồ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hoạ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sinh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động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vật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dễ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thương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89740" y="3338642"/>
            <a:ext cx="482461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hợp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độ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khó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kích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thích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chơi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123478"/>
            <a:ext cx="4392488" cy="576064"/>
          </a:xfrm>
        </p:spPr>
        <p:txBody>
          <a:bodyPr/>
          <a:lstStyle/>
          <a:p>
            <a:r>
              <a:rPr lang="en-US" altLang="ko-KR" dirty="0" smtClean="0"/>
              <a:t>HOW TO PLAY</a:t>
            </a:r>
            <a:endParaRPr lang="ko-KR" alt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79" t="-1671" b="-8354"/>
          <a:stretch/>
        </p:blipFill>
        <p:spPr>
          <a:xfrm>
            <a:off x="5807924" y="339502"/>
            <a:ext cx="2160588" cy="2159000"/>
          </a:xfrm>
          <a:prstGeom prst="ellipse">
            <a:avLst/>
          </a:prstGeom>
        </p:spPr>
      </p:pic>
      <p:sp>
        <p:nvSpPr>
          <p:cNvPr id="31" name="Rectangle 16"/>
          <p:cNvSpPr/>
          <p:nvPr/>
        </p:nvSpPr>
        <p:spPr>
          <a:xfrm rot="2700000">
            <a:off x="3492748" y="3333767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1187624" y="1511863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3" name="Donut 24"/>
          <p:cNvSpPr/>
          <p:nvPr/>
        </p:nvSpPr>
        <p:spPr>
          <a:xfrm>
            <a:off x="840232" y="1549828"/>
            <a:ext cx="460813" cy="48295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9024" y="2160366"/>
            <a:ext cx="12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Replaced with your own text.  </a:t>
            </a:r>
            <a:endParaRPr lang="en-JM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760" y="2196184"/>
            <a:ext cx="1611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chơi</a:t>
            </a:r>
            <a:endParaRPr lang="en-US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 latinLnBrk="0"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chỉ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việc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nhấn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phím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cách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điều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khiển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cục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nam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châm</a:t>
            </a:r>
            <a:endParaRPr lang="en-JM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04120" y="3771284"/>
            <a:ext cx="1209506" cy="720109"/>
            <a:chOff x="1472558" y="998559"/>
            <a:chExt cx="2765965" cy="720109"/>
          </a:xfrm>
        </p:grpSpPr>
        <p:sp>
          <p:nvSpPr>
            <p:cNvPr id="46" name="TextBox 45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754526" y="2206531"/>
            <a:ext cx="145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Gắp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những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cái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bánh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dorayaki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trước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khi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thời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gian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thúc</a:t>
            </a:r>
            <a:endParaRPr lang="en-JM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3116682" y="1544666"/>
            <a:ext cx="525730" cy="4130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Káº¿t quáº£ hÃ¬nh áº£nh cho dorayaki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38158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GOALS FOR THE FUTURE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58238" y="1359120"/>
            <a:ext cx="1475165" cy="2088232"/>
            <a:chOff x="1638999" y="1347614"/>
            <a:chExt cx="1728961" cy="2447504"/>
          </a:xfrm>
        </p:grpSpPr>
        <p:sp>
          <p:nvSpPr>
            <p:cNvPr id="5" name="Trapezoid 4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40613" y="1359120"/>
            <a:ext cx="1475165" cy="2088232"/>
            <a:chOff x="1638999" y="1347614"/>
            <a:chExt cx="1728961" cy="2447504"/>
          </a:xfrm>
        </p:grpSpPr>
        <p:sp>
          <p:nvSpPr>
            <p:cNvPr id="15" name="Trapezoid 14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22988" y="1359120"/>
            <a:ext cx="1475165" cy="2088232"/>
            <a:chOff x="1638999" y="1347614"/>
            <a:chExt cx="1728961" cy="2447504"/>
          </a:xfrm>
        </p:grpSpPr>
        <p:sp>
          <p:nvSpPr>
            <p:cNvPr id="19" name="Trapezoid 18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7584" y="3724351"/>
            <a:ext cx="176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Phát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triển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game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cho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nền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tảng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nhau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như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Android,IOS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8216" y="3755015"/>
            <a:ext cx="176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hợp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với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cải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thiện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animation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graphic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8848" y="3785679"/>
            <a:ext cx="1767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Bổ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sung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thêm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level design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object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nhau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smtClean="0">
                <a:solidFill>
                  <a:schemeClr val="bg1"/>
                </a:solidFill>
                <a:cs typeface="Arial" pitchFamily="34" charset="0"/>
              </a:rPr>
              <a:t>tăng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cao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trải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nghiệm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dùng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rapezoid 13"/>
          <p:cNvSpPr/>
          <p:nvPr/>
        </p:nvSpPr>
        <p:spPr>
          <a:xfrm>
            <a:off x="4323201" y="1881089"/>
            <a:ext cx="509988" cy="43122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1636565" y="1821098"/>
            <a:ext cx="318511" cy="55120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18"/>
          <p:cNvSpPr/>
          <p:nvPr/>
        </p:nvSpPr>
        <p:spPr>
          <a:xfrm>
            <a:off x="7084966" y="1877729"/>
            <a:ext cx="551209" cy="4379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96241" y="3076575"/>
            <a:ext cx="1008112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ĐA NỀN TẢNG</a:t>
            </a:r>
            <a:endParaRPr lang="ko-KR" altLang="en-US" sz="9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7943" y="3076575"/>
            <a:ext cx="100811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cs typeface="Arial" pitchFamily="34" charset="0"/>
              </a:rPr>
              <a:t>CẢI TIẾN</a:t>
            </a:r>
            <a:endParaRPr lang="ko-KR" alt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6514" y="3076575"/>
            <a:ext cx="1008112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GAMEPLAY</a:t>
            </a:r>
            <a:endParaRPr lang="ko-KR" altLang="en-US" sz="9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2788980"/>
            <a:ext cx="9144000" cy="57606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579862"/>
            <a:ext cx="9144000" cy="288032"/>
          </a:xfrm>
        </p:spPr>
        <p:txBody>
          <a:bodyPr/>
          <a:lstStyle/>
          <a:p>
            <a:r>
              <a:rPr lang="en-US" altLang="ko-KR" dirty="0" err="1" smtClean="0"/>
              <a:t>Cảm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ơn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các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chị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các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bạn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đã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lắng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nghe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 descr="Káº¿t quáº£ hÃ¬nh áº£nh cho doraem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94" y="339502"/>
            <a:ext cx="3265461" cy="244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4F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148</Words>
  <Application>Microsoft Office PowerPoint</Application>
  <PresentationFormat>On-screen Show (16:9)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Nguyễn Quốc Duy</cp:lastModifiedBy>
  <cp:revision>89</cp:revision>
  <dcterms:created xsi:type="dcterms:W3CDTF">2016-12-05T23:26:54Z</dcterms:created>
  <dcterms:modified xsi:type="dcterms:W3CDTF">2019-08-11T13:17:48Z</dcterms:modified>
</cp:coreProperties>
</file>