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13"/>
  </p:notesMasterIdLst>
  <p:sldIdLst>
    <p:sldId id="2007577059" r:id="rId2"/>
    <p:sldId id="2007577065" r:id="rId3"/>
    <p:sldId id="2007577066" r:id="rId4"/>
    <p:sldId id="2007577067" r:id="rId5"/>
    <p:sldId id="2007577069" r:id="rId6"/>
    <p:sldId id="2007577070" r:id="rId7"/>
    <p:sldId id="2007577071" r:id="rId8"/>
    <p:sldId id="2007577072" r:id="rId9"/>
    <p:sldId id="2007577073" r:id="rId10"/>
    <p:sldId id="2007577068" r:id="rId11"/>
    <p:sldId id="2007577037" r:id="rId12"/>
  </p:sldIdLst>
  <p:sldSz cx="24384000" cy="1371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225"/>
    <a:srgbClr val="A6A6A6"/>
    <a:srgbClr val="000000"/>
    <a:srgbClr val="404040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1"/>
    <p:restoredTop sz="94759"/>
  </p:normalViewPr>
  <p:slideViewPr>
    <p:cSldViewPr snapToGrid="0" snapToObjects="1">
      <p:cViewPr varScale="1">
        <p:scale>
          <a:sx n="43" d="100"/>
          <a:sy n="43" d="100"/>
        </p:scale>
        <p:origin x="2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38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71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72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  <p:sldLayoutId id="34310599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4" cstate="print">
                  <a:alphaModFix/>
                </a:blip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5" cstate="print">
                  <a:alphaModFix/>
                </a:blip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</a:blip>
              <a:stretch>
                <a:fillRect/>
              </a:stretch>
            </p:blipFill>
            <p:spPr>
              <a:xfrm>
                <a:off x="10825293" y="820212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717922" y="6800792"/>
                <a:ext cx="9469821" cy="39763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800791"/>
                <a:ext cx="9526954" cy="39764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831822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>
                    <a:solidFill>
                      <a:schemeClr val="bg1"/>
                    </a:solidFill>
                  </a:rPr>
                  <a:t>@Cooci</a:t>
                </a:r>
                <a:endParaRPr kumimoji="1" lang="zh-CN" altLang="en-US" sz="3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410104"/>
              <a:ext cx="24383995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2000" dirty="0" err="1"/>
                <a:t>Runloop</a:t>
              </a:r>
              <a:endParaRPr kumimoji="1" lang="zh-CN" altLang="en-US" sz="12000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C0AB3DE-169E-D34E-A791-0F34D3DE8577}"/>
              </a:ext>
            </a:extLst>
          </p:cNvPr>
          <p:cNvSpPr txBox="1"/>
          <p:nvPr/>
        </p:nvSpPr>
        <p:spPr>
          <a:xfrm>
            <a:off x="9526954" y="9589535"/>
            <a:ext cx="5387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和谐学习，不急不躁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57C0DC-303F-7A46-BE9A-41B44E1E8FD3}"/>
              </a:ext>
            </a:extLst>
          </p:cNvPr>
          <p:cNvSpPr txBox="1"/>
          <p:nvPr/>
        </p:nvSpPr>
        <p:spPr>
          <a:xfrm>
            <a:off x="9526954" y="6646043"/>
            <a:ext cx="5190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/>
              <a:t>人人为师 </a:t>
            </a:r>
            <a:r>
              <a:rPr lang="en-US" altLang="zh-CN" sz="4000" b="1" dirty="0"/>
              <a:t>·</a:t>
            </a:r>
            <a:r>
              <a:rPr kumimoji="1" lang="zh-CN" altLang="en-US" sz="4000"/>
              <a:t> 终生学习</a:t>
            </a:r>
          </a:p>
        </p:txBody>
      </p:sp>
    </p:spTree>
    <p:extLst>
      <p:ext uri="{BB962C8B-B14F-4D97-AF65-F5344CB8AC3E}">
        <p14:creationId xmlns:p14="http://schemas.microsoft.com/office/powerpoint/2010/main" val="246663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4C0CDF-EC71-F941-980D-8F27175AE79E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 err="1"/>
              <a:t>Runloop</a:t>
            </a:r>
            <a:r>
              <a:rPr kumimoji="1" lang="zh-CN" altLang="en-US" sz="4800" dirty="0"/>
              <a:t>的原理</a:t>
            </a:r>
          </a:p>
        </p:txBody>
      </p:sp>
      <p:pic>
        <p:nvPicPr>
          <p:cNvPr id="1026" name="Picture 2" descr="https://upload-images.jianshu.io/upload_images/1330553-8cb3ba9f81157c06.png?imageMogr2/auto-orient/strip%7CimageView2/2">
            <a:extLst>
              <a:ext uri="{FF2B5EF4-FFF2-40B4-BE49-F238E27FC236}">
                <a16:creationId xmlns:a16="http://schemas.microsoft.com/office/drawing/2014/main" id="{4082F34D-A582-6D49-8B8A-99F9387C9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70" y="1216352"/>
            <a:ext cx="16216136" cy="1249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37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8" name="组 7"/>
            <p:cNvGrpSpPr/>
            <p:nvPr/>
          </p:nvGrpSpPr>
          <p:grpSpPr>
            <a:xfrm>
              <a:off x="603328" y="349335"/>
              <a:ext cx="3958902" cy="1244345"/>
              <a:chOff x="1033228" y="942459"/>
              <a:chExt cx="3958902" cy="1244345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3228" y="942459"/>
                <a:ext cx="1188076" cy="1244345"/>
              </a:xfrm>
              <a:prstGeom prst="rect">
                <a:avLst/>
              </a:prstGeom>
            </p:spPr>
          </p:pic>
          <p:pic>
            <p:nvPicPr>
              <p:cNvPr id="10" name="Picture" descr="Picture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2221304" y="1344956"/>
                <a:ext cx="2770826" cy="439353"/>
              </a:xfrm>
              <a:prstGeom prst="rect">
                <a:avLst/>
              </a:prstGeom>
            </p:spPr>
          </p:pic>
          <p:pic>
            <p:nvPicPr>
              <p:cNvPr id="11" name="Picture" descr="Picture"/>
              <p:cNvPicPr>
                <a:picLocks noChangeAspect="1"/>
              </p:cNvPicPr>
              <p:nvPr/>
            </p:nvPicPr>
            <p:blipFill>
              <a:blip r:embed="rId4" cstate="print">
                <a:alphaModFix/>
              </a:blip>
              <a:stretch>
                <a:fillRect/>
              </a:stretch>
            </p:blipFill>
            <p:spPr>
              <a:xfrm>
                <a:off x="2557281" y="1972246"/>
                <a:ext cx="1164818" cy="27540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0" y="4333742"/>
              <a:ext cx="24384000" cy="31700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THANK</a:t>
              </a:r>
              <a:r>
                <a:rPr kumimoji="1" lang="zh-CN" altLang="en-US" sz="20000">
                  <a:latin typeface="SimHei" charset="-122"/>
                  <a:ea typeface="SimHei" charset="-122"/>
                  <a:cs typeface="SimHei" charset="-122"/>
                </a:rPr>
                <a:t> </a:t>
              </a:r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YOU</a:t>
              </a:r>
              <a:endParaRPr kumimoji="1" lang="zh-CN" altLang="en-US" sz="20000">
                <a:latin typeface="SimHei" charset="-122"/>
                <a:ea typeface="SimHei" charset="-122"/>
                <a:cs typeface="SimHei" charset="-122"/>
              </a:endParaRP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10707006" y="7932806"/>
              <a:ext cx="2969988" cy="769027"/>
              <a:chOff x="11843826" y="8876617"/>
              <a:chExt cx="2969988" cy="769027"/>
            </a:xfrm>
          </p:grpSpPr>
          <p:pic>
            <p:nvPicPr>
              <p:cNvPr id="17" name="Picture" descr="Picture"/>
              <p:cNvPicPr>
                <a:picLocks noChangeAspect="1"/>
              </p:cNvPicPr>
              <p:nvPr/>
            </p:nvPicPr>
            <p:blipFill>
              <a:blip r:embed="rId5" cstate="print">
                <a:alphaModFix/>
              </a:blip>
              <a:stretch>
                <a:fillRect/>
              </a:stretch>
            </p:blipFill>
            <p:spPr>
              <a:xfrm>
                <a:off x="11986101" y="8876617"/>
                <a:ext cx="2685438" cy="7690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pic>
            <p:nvPicPr>
              <p:cNvPr id="18" name="Picture" descr="Picture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</a:blip>
              <a:stretch>
                <a:fillRect/>
              </a:stretch>
            </p:blipFill>
            <p:spPr>
              <a:xfrm>
                <a:off x="11843826" y="9050573"/>
                <a:ext cx="2969988" cy="421116"/>
              </a:xfrm>
              <a:prstGeom prst="rect">
                <a:avLst/>
              </a:prstGeom>
            </p:spPr>
          </p:pic>
        </p:grpSp>
        <p:sp>
          <p:nvSpPr>
            <p:cNvPr id="20" name="矩形 19"/>
            <p:cNvSpPr/>
            <p:nvPr/>
          </p:nvSpPr>
          <p:spPr>
            <a:xfrm>
              <a:off x="0" y="8039809"/>
              <a:ext cx="10515353" cy="4880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3868647" y="8024635"/>
              <a:ext cx="10146385" cy="4229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三角形 12"/>
            <p:cNvSpPr/>
            <p:nvPr/>
          </p:nvSpPr>
          <p:spPr>
            <a:xfrm rot="5400000">
              <a:off x="-4417681" y="7556297"/>
              <a:ext cx="10626765" cy="1791404"/>
            </a:xfrm>
            <a:prstGeom prst="triangle">
              <a:avLst>
                <a:gd name="adj" fmla="val 88272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三角形 11"/>
            <p:cNvSpPr/>
            <p:nvPr/>
          </p:nvSpPr>
          <p:spPr>
            <a:xfrm rot="16200000">
              <a:off x="15132188" y="4464185"/>
              <a:ext cx="13716000" cy="4787627"/>
            </a:xfrm>
            <a:prstGeom prst="triangle">
              <a:avLst>
                <a:gd name="adj" fmla="val 75586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DC51429-C39D-0F44-A609-D2BEB9E7E6C5}"/>
              </a:ext>
            </a:extLst>
          </p:cNvPr>
          <p:cNvSpPr txBox="1"/>
          <p:nvPr/>
        </p:nvSpPr>
        <p:spPr>
          <a:xfrm>
            <a:off x="8363269" y="9368632"/>
            <a:ext cx="7657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我还是我，颜色不一样的烟火</a:t>
            </a:r>
            <a:endParaRPr kumimoji="1"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72907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4C0CDF-EC71-F941-980D-8F27175AE79E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 err="1"/>
              <a:t>Runloop</a:t>
            </a:r>
            <a:r>
              <a:rPr kumimoji="1" lang="zh-CN" altLang="en-US" sz="4800" dirty="0"/>
              <a:t>的定义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879128-512A-BE4B-976B-4341F4838BEC}"/>
              </a:ext>
            </a:extLst>
          </p:cNvPr>
          <p:cNvSpPr/>
          <p:nvPr/>
        </p:nvSpPr>
        <p:spPr>
          <a:xfrm>
            <a:off x="4475355" y="2634841"/>
            <a:ext cx="9000000" cy="90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46506F5-55A9-544E-A8CA-238CDDF177BA}"/>
              </a:ext>
            </a:extLst>
          </p:cNvPr>
          <p:cNvSpPr/>
          <p:nvPr/>
        </p:nvSpPr>
        <p:spPr>
          <a:xfrm>
            <a:off x="5375355" y="3534841"/>
            <a:ext cx="7200000" cy="720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589FD75-9162-7943-A02F-5BE27F3A839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56560" y="3230317"/>
            <a:ext cx="2836814" cy="7225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627A82D-0929-A348-926D-8E70F06FD587}"/>
              </a:ext>
            </a:extLst>
          </p:cNvPr>
          <p:cNvSpPr txBox="1"/>
          <p:nvPr/>
        </p:nvSpPr>
        <p:spPr>
          <a:xfrm>
            <a:off x="3627120" y="2221440"/>
            <a:ext cx="2768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/>
              <a:t>走你</a:t>
            </a:r>
          </a:p>
        </p:txBody>
      </p:sp>
      <p:sp>
        <p:nvSpPr>
          <p:cNvPr id="13" name="环形箭头 12">
            <a:extLst>
              <a:ext uri="{FF2B5EF4-FFF2-40B4-BE49-F238E27FC236}">
                <a16:creationId xmlns:a16="http://schemas.microsoft.com/office/drawing/2014/main" id="{B8AAF61D-EB22-3A49-BFE6-028AF745E697}"/>
              </a:ext>
            </a:extLst>
          </p:cNvPr>
          <p:cNvSpPr/>
          <p:nvPr/>
        </p:nvSpPr>
        <p:spPr>
          <a:xfrm rot="1990226">
            <a:off x="9921581" y="1861470"/>
            <a:ext cx="4632960" cy="3569197"/>
          </a:xfrm>
          <a:prstGeom prst="circularArrow">
            <a:avLst>
              <a:gd name="adj1" fmla="val 12500"/>
              <a:gd name="adj2" fmla="val 1010176"/>
              <a:gd name="adj3" fmla="val 20457681"/>
              <a:gd name="adj4" fmla="val 12180293"/>
              <a:gd name="adj5" fmla="val 166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C734C22-9A2A-A546-BCEA-D9BD780444C8}"/>
              </a:ext>
            </a:extLst>
          </p:cNvPr>
          <p:cNvCxnSpPr>
            <a:cxnSpLocks/>
          </p:cNvCxnSpPr>
          <p:nvPr/>
        </p:nvCxnSpPr>
        <p:spPr>
          <a:xfrm flipV="1">
            <a:off x="2956560" y="10272218"/>
            <a:ext cx="2836814" cy="9743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EE2AB80-8550-3843-8CEE-3F2DAD97D45B}"/>
              </a:ext>
            </a:extLst>
          </p:cNvPr>
          <p:cNvSpPr txBox="1"/>
          <p:nvPr/>
        </p:nvSpPr>
        <p:spPr>
          <a:xfrm>
            <a:off x="1706880" y="9719178"/>
            <a:ext cx="2768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/>
              <a:t>滚粗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EAF96FA1-DEAC-8A4F-846D-A921E87C5789}"/>
              </a:ext>
            </a:extLst>
          </p:cNvPr>
          <p:cNvSpPr/>
          <p:nvPr/>
        </p:nvSpPr>
        <p:spPr>
          <a:xfrm>
            <a:off x="15153473" y="4693499"/>
            <a:ext cx="7347690" cy="4327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dirty="0"/>
              <a:t>do</a:t>
            </a:r>
            <a:r>
              <a:rPr kumimoji="1" lang="zh-CN" altLang="en-US" sz="6000" dirty="0"/>
              <a:t> </a:t>
            </a:r>
            <a:r>
              <a:rPr kumimoji="1" lang="en-US" altLang="zh-CN" sz="6000" dirty="0"/>
              <a:t>..</a:t>
            </a:r>
            <a:r>
              <a:rPr kumimoji="1" lang="zh-CN" altLang="en-US" sz="6000" dirty="0"/>
              <a:t> </a:t>
            </a:r>
            <a:r>
              <a:rPr kumimoji="1" lang="en-US" altLang="zh-CN" sz="6000" dirty="0"/>
              <a:t>While</a:t>
            </a:r>
            <a:r>
              <a:rPr kumimoji="1" lang="zh-CN" altLang="en-US" sz="6000" dirty="0"/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795926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3" grpId="0" animBg="1"/>
      <p:bldP spid="17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4C0CDF-EC71-F941-980D-8F27175AE79E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 err="1"/>
              <a:t>Runloop</a:t>
            </a:r>
            <a:r>
              <a:rPr kumimoji="1" lang="zh-CN" altLang="en-US" sz="4800" dirty="0"/>
              <a:t>的作用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20B9F224-04A2-FE44-80D3-58079EC7369D}"/>
              </a:ext>
            </a:extLst>
          </p:cNvPr>
          <p:cNvSpPr/>
          <p:nvPr/>
        </p:nvSpPr>
        <p:spPr>
          <a:xfrm>
            <a:off x="454856" y="2529840"/>
            <a:ext cx="23045224" cy="9418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zh-CN" altLang="en-US" sz="6000" dirty="0"/>
              <a:t>保持程序的持续运行</a:t>
            </a:r>
            <a:endParaRPr kumimoji="1" lang="en-US" altLang="zh-CN" sz="6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zh-CN" altLang="en-US" sz="6000" dirty="0"/>
              <a:t>处理</a:t>
            </a:r>
            <a:r>
              <a:rPr kumimoji="1" lang="en-US" altLang="zh-CN" sz="6000" dirty="0"/>
              <a:t>APP</a:t>
            </a:r>
            <a:r>
              <a:rPr kumimoji="1" lang="zh-CN" altLang="en-US" sz="6000" dirty="0"/>
              <a:t>中的各种事件（</a:t>
            </a:r>
            <a:r>
              <a:rPr lang="zh-CN" altLang="en-US" sz="6000" dirty="0"/>
              <a:t>触摸、定时器、</a:t>
            </a:r>
            <a:r>
              <a:rPr lang="en" altLang="zh-CN" sz="6000" dirty="0" err="1"/>
              <a:t>performSelector</a:t>
            </a:r>
            <a:r>
              <a:rPr kumimoji="1" lang="zh-CN" altLang="en-US" sz="6000" dirty="0"/>
              <a:t>）</a:t>
            </a:r>
            <a:endParaRPr kumimoji="1" lang="en-US" altLang="zh-CN" sz="6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CN" altLang="en-US" sz="6000" dirty="0"/>
              <a:t>节省</a:t>
            </a:r>
            <a:r>
              <a:rPr lang="en" altLang="zh-CN" sz="6000" dirty="0" err="1"/>
              <a:t>cpu</a:t>
            </a:r>
            <a:r>
              <a:rPr lang="zh-CN" altLang="en-US" sz="6000" dirty="0"/>
              <a:t>资源、提供程序的性能</a:t>
            </a:r>
            <a:r>
              <a:rPr kumimoji="1" lang="zh-CN" altLang="en-US" sz="6000" dirty="0"/>
              <a:t>：</a:t>
            </a:r>
            <a:r>
              <a:rPr lang="zh-CN" altLang="en-US" sz="6000" dirty="0"/>
              <a:t>该做事就做事，该休息就休息</a:t>
            </a:r>
          </a:p>
        </p:txBody>
      </p:sp>
    </p:spTree>
    <p:extLst>
      <p:ext uri="{BB962C8B-B14F-4D97-AF65-F5344CB8AC3E}">
        <p14:creationId xmlns:p14="http://schemas.microsoft.com/office/powerpoint/2010/main" val="17499181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4C0CDF-EC71-F941-980D-8F27175AE79E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 err="1"/>
              <a:t>Runloop</a:t>
            </a:r>
            <a:r>
              <a:rPr kumimoji="1" lang="zh-CN" altLang="en-US" sz="4800" dirty="0"/>
              <a:t>的金典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6B2A27-78FD-2A47-8AAD-41E112C6B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610" y="1929206"/>
            <a:ext cx="19776830" cy="103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53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4C0CDF-EC71-F941-980D-8F27175AE79E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 err="1"/>
              <a:t>Runloop</a:t>
            </a:r>
            <a:r>
              <a:rPr kumimoji="1" lang="zh-CN" altLang="en-US" sz="4800" dirty="0"/>
              <a:t>的</a:t>
            </a:r>
            <a:r>
              <a:rPr kumimoji="1" lang="en-US" altLang="zh-CN" sz="4800" dirty="0"/>
              <a:t>item</a:t>
            </a:r>
            <a:endParaRPr kumimoji="1" lang="zh-CN" altLang="en-US" sz="48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773249B-ABD8-E94F-A623-D238F1CC10AD}"/>
              </a:ext>
            </a:extLst>
          </p:cNvPr>
          <p:cNvSpPr/>
          <p:nvPr/>
        </p:nvSpPr>
        <p:spPr>
          <a:xfrm>
            <a:off x="883920" y="2072640"/>
            <a:ext cx="22677120" cy="94183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" altLang="zh-CN" sz="4000" dirty="0"/>
              <a:t>block</a:t>
            </a:r>
            <a:r>
              <a:rPr lang="zh-CN" altLang="en-US" sz="4000" dirty="0"/>
              <a:t>应用：</a:t>
            </a:r>
            <a:r>
              <a:rPr lang="en" altLang="zh-CN" sz="4000" dirty="0"/>
              <a:t>__CFRUNLOOP_IS_CALLING_OUT_TO_A_BLOCK__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/>
              <a:t>调用</a:t>
            </a:r>
            <a:r>
              <a:rPr lang="en" altLang="zh-CN" sz="4000" dirty="0"/>
              <a:t>timer</a:t>
            </a:r>
            <a:r>
              <a:rPr lang="zh-CN" altLang="en-US" sz="4000" dirty="0"/>
              <a:t>：</a:t>
            </a:r>
            <a:r>
              <a:rPr lang="en" altLang="zh-CN" sz="4000" dirty="0"/>
              <a:t>__CFRUNLOOP_IS_CALLING_OUT_TO_A_TIMER_CALLBACK_FUNCTION__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/>
              <a:t>响应</a:t>
            </a:r>
            <a:r>
              <a:rPr lang="en" altLang="zh-CN" sz="4000" dirty="0"/>
              <a:t>source0</a:t>
            </a:r>
            <a:r>
              <a:rPr lang="zh-CN" altLang="en-US" sz="4000" dirty="0"/>
              <a:t>：</a:t>
            </a:r>
            <a:r>
              <a:rPr lang="en" altLang="zh-CN" sz="4000" dirty="0"/>
              <a:t>__CFRUNLOOP_IS_CALLING_OUT_TO_A_SOURCE0_PERFORM_FUNCTION__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/>
              <a:t>响应</a:t>
            </a:r>
            <a:r>
              <a:rPr lang="en" altLang="zh-CN" sz="4000" dirty="0"/>
              <a:t>source1</a:t>
            </a:r>
            <a:r>
              <a:rPr lang="zh-CN" altLang="en-US" sz="4000" dirty="0"/>
              <a:t>： </a:t>
            </a:r>
            <a:r>
              <a:rPr lang="en" altLang="zh-CN" sz="4000" dirty="0"/>
              <a:t>__CFRUNLOOP_IS_CALLING_OUT_TO_A_SOURCE1_PERFORM_FUNCTION__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" altLang="zh-CN" sz="4000" dirty="0"/>
              <a:t>GCD</a:t>
            </a:r>
            <a:r>
              <a:rPr lang="zh-CN" altLang="en-US" sz="4000" dirty="0"/>
              <a:t>主队列：</a:t>
            </a:r>
            <a:r>
              <a:rPr lang="en" altLang="zh-CN" sz="4000" dirty="0"/>
              <a:t>__CFRUNLOOP_IS_SERVICING_THE_MAIN_DISPATCH_QUEUE__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" altLang="zh-CN" sz="4000" dirty="0"/>
              <a:t>observer</a:t>
            </a:r>
            <a:r>
              <a:rPr lang="zh-CN" altLang="en-US" sz="4000" dirty="0"/>
              <a:t>源：</a:t>
            </a:r>
            <a:r>
              <a:rPr lang="en" altLang="zh-CN" sz="4000" dirty="0"/>
              <a:t>__CFRUNLOOP_IS_CALLING_OUT_TO_AN_OBSERVER_CALLBACK_FUNCTION__</a:t>
            </a:r>
          </a:p>
        </p:txBody>
      </p:sp>
    </p:spTree>
    <p:extLst>
      <p:ext uri="{BB962C8B-B14F-4D97-AF65-F5344CB8AC3E}">
        <p14:creationId xmlns:p14="http://schemas.microsoft.com/office/powerpoint/2010/main" val="2801760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4C0CDF-EC71-F941-980D-8F27175AE79E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 err="1"/>
              <a:t>Runloop</a:t>
            </a:r>
            <a:r>
              <a:rPr kumimoji="1" lang="en-US" altLang="zh-CN" sz="4800" dirty="0"/>
              <a:t>/</a:t>
            </a:r>
            <a:r>
              <a:rPr kumimoji="1" lang="zh-CN" altLang="en-US" sz="4800" dirty="0"/>
              <a:t>线程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B433AFD3-949B-E347-B3E7-18689120C465}"/>
              </a:ext>
            </a:extLst>
          </p:cNvPr>
          <p:cNvSpPr/>
          <p:nvPr/>
        </p:nvSpPr>
        <p:spPr>
          <a:xfrm>
            <a:off x="2529840" y="3048000"/>
            <a:ext cx="18379440" cy="7833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47933C-D1A0-2149-9651-3E123307CC82}"/>
              </a:ext>
            </a:extLst>
          </p:cNvPr>
          <p:cNvSpPr txBox="1"/>
          <p:nvPr/>
        </p:nvSpPr>
        <p:spPr>
          <a:xfrm>
            <a:off x="2529840" y="3790371"/>
            <a:ext cx="18379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6000" dirty="0" err="1">
                <a:solidFill>
                  <a:schemeClr val="bg1"/>
                </a:solidFill>
              </a:rPr>
              <a:t>CFMutableDictionaryRef</a:t>
            </a:r>
            <a:endParaRPr lang="en" altLang="zh-CN" sz="6000" dirty="0">
              <a:solidFill>
                <a:schemeClr val="bg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F917872-1337-274A-86B2-68B616E52525}"/>
              </a:ext>
            </a:extLst>
          </p:cNvPr>
          <p:cNvSpPr/>
          <p:nvPr/>
        </p:nvSpPr>
        <p:spPr>
          <a:xfrm>
            <a:off x="5132363" y="6445217"/>
            <a:ext cx="4834675" cy="29422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000" dirty="0"/>
              <a:t>线程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72AF88C0-9E1C-2749-86D0-73A3FAD63785}"/>
              </a:ext>
            </a:extLst>
          </p:cNvPr>
          <p:cNvSpPr/>
          <p:nvPr/>
        </p:nvSpPr>
        <p:spPr>
          <a:xfrm>
            <a:off x="13685519" y="6445217"/>
            <a:ext cx="4834675" cy="29422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dirty="0" err="1"/>
              <a:t>runloop</a:t>
            </a:r>
            <a:endParaRPr kumimoji="1" lang="zh-CN" altLang="en-US" sz="6000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06605E6-AE4B-7248-9119-339B67C14D5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967038" y="7916360"/>
            <a:ext cx="371848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251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4C0CDF-EC71-F941-980D-8F27175AE79E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 err="1"/>
              <a:t>Runloop</a:t>
            </a:r>
            <a:r>
              <a:rPr kumimoji="1" lang="zh-CN" altLang="en-US" sz="4800" dirty="0"/>
              <a:t>结构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0328953-6223-B24E-8F77-0D8A4131EC19}"/>
              </a:ext>
            </a:extLst>
          </p:cNvPr>
          <p:cNvGrpSpPr/>
          <p:nvPr/>
        </p:nvGrpSpPr>
        <p:grpSpPr>
          <a:xfrm>
            <a:off x="14490310" y="4642780"/>
            <a:ext cx="8717280" cy="4450080"/>
            <a:chOff x="6644640" y="1950720"/>
            <a:chExt cx="8717280" cy="4450080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B9750980-7F25-7141-9548-377C8A5BA02F}"/>
                </a:ext>
              </a:extLst>
            </p:cNvPr>
            <p:cNvSpPr/>
            <p:nvPr/>
          </p:nvSpPr>
          <p:spPr>
            <a:xfrm>
              <a:off x="6675120" y="1950720"/>
              <a:ext cx="8686800" cy="445008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DB4E863-7082-E148-93E2-0F7D29EAEBBC}"/>
                </a:ext>
              </a:extLst>
            </p:cNvPr>
            <p:cNvSpPr txBox="1"/>
            <p:nvPr/>
          </p:nvSpPr>
          <p:spPr>
            <a:xfrm>
              <a:off x="6644640" y="2529840"/>
              <a:ext cx="8686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dirty="0"/>
                <a:t>Foundation</a:t>
              </a:r>
              <a:endParaRPr kumimoji="1" lang="zh-CN" altLang="en-US" sz="6000" dirty="0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8273CDC2-2F3B-0543-9DAE-655D2DD1B9C0}"/>
                </a:ext>
              </a:extLst>
            </p:cNvPr>
            <p:cNvSpPr/>
            <p:nvPr/>
          </p:nvSpPr>
          <p:spPr>
            <a:xfrm>
              <a:off x="8549640" y="4114800"/>
              <a:ext cx="4876800" cy="1706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400" dirty="0" err="1"/>
                <a:t>NSRunloop</a:t>
              </a:r>
              <a:endParaRPr kumimoji="1" lang="zh-CN" altLang="en-US" sz="54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4C6259F-322D-7545-A97A-19462C49C201}"/>
              </a:ext>
            </a:extLst>
          </p:cNvPr>
          <p:cNvGrpSpPr/>
          <p:nvPr/>
        </p:nvGrpSpPr>
        <p:grpSpPr>
          <a:xfrm>
            <a:off x="1373652" y="4642780"/>
            <a:ext cx="8686800" cy="4450080"/>
            <a:chOff x="6705600" y="7589520"/>
            <a:chExt cx="8686800" cy="4450080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37D4CDF7-126A-0140-8FAD-A9BC439C241F}"/>
                </a:ext>
              </a:extLst>
            </p:cNvPr>
            <p:cNvSpPr/>
            <p:nvPr/>
          </p:nvSpPr>
          <p:spPr>
            <a:xfrm>
              <a:off x="6705600" y="7589520"/>
              <a:ext cx="8686800" cy="44500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D15A6AC-BE3A-5C4F-AA38-8D0C3A00D135}"/>
                </a:ext>
              </a:extLst>
            </p:cNvPr>
            <p:cNvSpPr txBox="1"/>
            <p:nvPr/>
          </p:nvSpPr>
          <p:spPr>
            <a:xfrm>
              <a:off x="6705600" y="8229600"/>
              <a:ext cx="8686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dirty="0"/>
                <a:t>Core</a:t>
              </a:r>
              <a:r>
                <a:rPr kumimoji="1" lang="zh-CN" altLang="en-US" sz="6000" dirty="0"/>
                <a:t> </a:t>
              </a:r>
              <a:r>
                <a:rPr kumimoji="1" lang="en-US" altLang="zh-CN" sz="6000" dirty="0"/>
                <a:t>Foundation</a:t>
              </a:r>
              <a:endParaRPr kumimoji="1" lang="zh-CN" altLang="en-US" sz="6000" dirty="0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FC3AC3DB-4B63-A549-84B0-8C48004B65B3}"/>
                </a:ext>
              </a:extLst>
            </p:cNvPr>
            <p:cNvSpPr/>
            <p:nvPr/>
          </p:nvSpPr>
          <p:spPr>
            <a:xfrm>
              <a:off x="8610600" y="9814560"/>
              <a:ext cx="4876800" cy="170688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400" dirty="0" err="1"/>
                <a:t>CFRunloop</a:t>
              </a:r>
              <a:endParaRPr kumimoji="1" lang="zh-CN" altLang="en-US" sz="5400" dirty="0"/>
            </a:p>
          </p:txBody>
        </p:sp>
      </p:grpSp>
      <p:sp>
        <p:nvSpPr>
          <p:cNvPr id="12" name="下箭头 11">
            <a:extLst>
              <a:ext uri="{FF2B5EF4-FFF2-40B4-BE49-F238E27FC236}">
                <a16:creationId xmlns:a16="http://schemas.microsoft.com/office/drawing/2014/main" id="{4FAF5173-304F-FE4E-83BD-703C8123C940}"/>
              </a:ext>
            </a:extLst>
          </p:cNvPr>
          <p:cNvSpPr/>
          <p:nvPr/>
        </p:nvSpPr>
        <p:spPr>
          <a:xfrm rot="16200000">
            <a:off x="10369209" y="5132074"/>
            <a:ext cx="3812344" cy="330825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087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4C0CDF-EC71-F941-980D-8F27175AE79E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 err="1"/>
              <a:t>Runloop</a:t>
            </a:r>
            <a:r>
              <a:rPr kumimoji="1" lang="zh-CN" altLang="en-US" sz="4800" dirty="0"/>
              <a:t>机制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96AB3B06-7DB4-CA45-A31A-51586F9775A4}"/>
              </a:ext>
            </a:extLst>
          </p:cNvPr>
          <p:cNvSpPr/>
          <p:nvPr/>
        </p:nvSpPr>
        <p:spPr>
          <a:xfrm>
            <a:off x="8886092" y="1752600"/>
            <a:ext cx="5695072" cy="18592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err="1"/>
              <a:t>CFRunloop</a:t>
            </a:r>
            <a:endParaRPr kumimoji="1" lang="zh-CN" altLang="en-US" sz="48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6D37246-5619-664D-BABD-EA12A29984BF}"/>
              </a:ext>
            </a:extLst>
          </p:cNvPr>
          <p:cNvSpPr/>
          <p:nvPr/>
        </p:nvSpPr>
        <p:spPr>
          <a:xfrm>
            <a:off x="8886092" y="5859780"/>
            <a:ext cx="5695072" cy="18592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err="1"/>
              <a:t>CFRunloopMode</a:t>
            </a:r>
            <a:endParaRPr kumimoji="1" lang="zh-CN" altLang="en-US" sz="48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99D1A38-4ACA-9D40-9863-136711F76FB8}"/>
              </a:ext>
            </a:extLst>
          </p:cNvPr>
          <p:cNvSpPr/>
          <p:nvPr/>
        </p:nvSpPr>
        <p:spPr>
          <a:xfrm>
            <a:off x="1430216" y="9966960"/>
            <a:ext cx="5695072" cy="185928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err="1"/>
              <a:t>CFRunloopSource</a:t>
            </a:r>
            <a:endParaRPr kumimoji="1" lang="zh-CN" altLang="en-US" sz="48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800AC3EB-1D95-024E-9F37-94387571E519}"/>
              </a:ext>
            </a:extLst>
          </p:cNvPr>
          <p:cNvSpPr/>
          <p:nvPr/>
        </p:nvSpPr>
        <p:spPr>
          <a:xfrm>
            <a:off x="8886092" y="9966960"/>
            <a:ext cx="5695072" cy="18592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err="1"/>
              <a:t>CFRunloopTimer</a:t>
            </a:r>
            <a:endParaRPr kumimoji="1" lang="zh-CN" altLang="en-US" sz="48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4335BF3B-FF63-B741-B102-99F3FEBAE93B}"/>
              </a:ext>
            </a:extLst>
          </p:cNvPr>
          <p:cNvSpPr/>
          <p:nvPr/>
        </p:nvSpPr>
        <p:spPr>
          <a:xfrm>
            <a:off x="16890608" y="9966960"/>
            <a:ext cx="5695072" cy="1859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err="1"/>
              <a:t>CFRunloopObserver</a:t>
            </a:r>
            <a:endParaRPr kumimoji="1" lang="zh-CN" altLang="en-US" sz="4800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018836B4-EFE2-9A4C-A2CF-CDFD8B95A145}"/>
              </a:ext>
            </a:extLst>
          </p:cNvPr>
          <p:cNvSpPr/>
          <p:nvPr/>
        </p:nvSpPr>
        <p:spPr>
          <a:xfrm>
            <a:off x="16890608" y="1752600"/>
            <a:ext cx="5695072" cy="185928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800" dirty="0"/>
              <a:t>线程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A810B41-BE28-7741-8B2F-91AE05F7E180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14581164" y="2682240"/>
            <a:ext cx="230944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8F0C7-0FC5-7545-B994-58974625969B}"/>
              </a:ext>
            </a:extLst>
          </p:cNvPr>
          <p:cNvSpPr txBox="1"/>
          <p:nvPr/>
        </p:nvSpPr>
        <p:spPr>
          <a:xfrm>
            <a:off x="14842588" y="1802517"/>
            <a:ext cx="1786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1</a:t>
            </a:r>
            <a:r>
              <a:rPr kumimoji="1" lang="zh-CN" altLang="en-US" sz="4000" dirty="0"/>
              <a:t>         </a:t>
            </a:r>
            <a:r>
              <a:rPr kumimoji="1" lang="en-US" altLang="zh-CN" sz="4000" dirty="0"/>
              <a:t>1</a:t>
            </a:r>
            <a:endParaRPr kumimoji="1" lang="zh-CN" altLang="en-US" sz="4000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8022D42-E7E2-0443-A351-499E4687C3F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11733628" y="3611880"/>
            <a:ext cx="0" cy="2247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99436C2-C45C-F24C-814E-38C248E71A52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733628" y="7719060"/>
            <a:ext cx="0" cy="2247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B6622A-4AA2-B940-9054-BDE4CE724DB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77752" y="7719060"/>
            <a:ext cx="7455876" cy="2247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43FA1F6-9437-8D41-9A5A-8FAE6D191BA2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11733628" y="7719060"/>
            <a:ext cx="8004516" cy="2247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F2D499C-8925-614D-BF3C-5E224E9E58B8}"/>
              </a:ext>
            </a:extLst>
          </p:cNvPr>
          <p:cNvSpPr txBox="1"/>
          <p:nvPr/>
        </p:nvSpPr>
        <p:spPr>
          <a:xfrm rot="20156957">
            <a:off x="5246408" y="8132486"/>
            <a:ext cx="3038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n</a:t>
            </a:r>
            <a:r>
              <a:rPr kumimoji="1" lang="zh-CN" altLang="en-US" sz="4000" dirty="0"/>
              <a:t>                  </a:t>
            </a:r>
            <a:r>
              <a:rPr kumimoji="1" lang="en-US" altLang="zh-CN" sz="4000" dirty="0"/>
              <a:t>1</a:t>
            </a:r>
            <a:endParaRPr kumimoji="1" lang="zh-CN" altLang="en-US" sz="4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16F2CBA-92DC-D443-9BB1-9FFD6F669519}"/>
              </a:ext>
            </a:extLst>
          </p:cNvPr>
          <p:cNvSpPr txBox="1"/>
          <p:nvPr/>
        </p:nvSpPr>
        <p:spPr>
          <a:xfrm rot="1018294">
            <a:off x="15371597" y="8062693"/>
            <a:ext cx="3038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1</a:t>
            </a:r>
            <a:r>
              <a:rPr kumimoji="1" lang="zh-CN" altLang="en-US" sz="4000" dirty="0"/>
              <a:t>                  </a:t>
            </a:r>
            <a:r>
              <a:rPr kumimoji="1" lang="en-US" altLang="zh-CN" sz="4000" dirty="0"/>
              <a:t>n</a:t>
            </a:r>
            <a:endParaRPr kumimoji="1" lang="zh-CN" altLang="en-US" sz="4000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C233E78-16C4-5C43-8B01-06133A57239E}"/>
              </a:ext>
            </a:extLst>
          </p:cNvPr>
          <p:cNvGrpSpPr/>
          <p:nvPr/>
        </p:nvGrpSpPr>
        <p:grpSpPr>
          <a:xfrm>
            <a:off x="11858917" y="3650772"/>
            <a:ext cx="975360" cy="2174331"/>
            <a:chOff x="11858917" y="3650772"/>
            <a:chExt cx="975360" cy="2174331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02EA7F3-1633-1448-8F7E-78878019A933}"/>
                </a:ext>
              </a:extLst>
            </p:cNvPr>
            <p:cNvSpPr txBox="1"/>
            <p:nvPr/>
          </p:nvSpPr>
          <p:spPr>
            <a:xfrm>
              <a:off x="11941198" y="3650772"/>
              <a:ext cx="810799" cy="73834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zh-CN" sz="4000" dirty="0"/>
                <a:t>1</a:t>
              </a:r>
              <a:r>
                <a:rPr kumimoji="1" lang="zh-CN" altLang="en-US" sz="4000" dirty="0"/>
                <a:t> 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DCC3D6E-5E35-7F48-B474-3C58535F1E3A}"/>
                </a:ext>
              </a:extLst>
            </p:cNvPr>
            <p:cNvSpPr txBox="1"/>
            <p:nvPr/>
          </p:nvSpPr>
          <p:spPr>
            <a:xfrm>
              <a:off x="11858917" y="5117217"/>
              <a:ext cx="9753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00" dirty="0"/>
                <a:t>n</a:t>
              </a:r>
              <a:endParaRPr kumimoji="1" lang="zh-CN" altLang="en-US" sz="4000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EA0094D-6DEA-4A49-9976-4515138879B3}"/>
              </a:ext>
            </a:extLst>
          </p:cNvPr>
          <p:cNvGrpSpPr/>
          <p:nvPr/>
        </p:nvGrpSpPr>
        <p:grpSpPr>
          <a:xfrm>
            <a:off x="11540592" y="8036580"/>
            <a:ext cx="975360" cy="1750017"/>
            <a:chOff x="11858917" y="4075086"/>
            <a:chExt cx="975360" cy="1750017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FF8E6A6-4741-DB44-AF49-EADC355FEBC1}"/>
                </a:ext>
              </a:extLst>
            </p:cNvPr>
            <p:cNvSpPr txBox="1"/>
            <p:nvPr/>
          </p:nvSpPr>
          <p:spPr>
            <a:xfrm>
              <a:off x="11941197" y="4075086"/>
              <a:ext cx="810799" cy="73834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zh-CN" sz="4000" dirty="0"/>
                <a:t>1</a:t>
              </a:r>
              <a:r>
                <a:rPr kumimoji="1" lang="zh-CN" altLang="en-US" sz="4000" dirty="0"/>
                <a:t> 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1ABDF46-064B-3A40-AD98-86ED3AE00E41}"/>
                </a:ext>
              </a:extLst>
            </p:cNvPr>
            <p:cNvSpPr txBox="1"/>
            <p:nvPr/>
          </p:nvSpPr>
          <p:spPr>
            <a:xfrm>
              <a:off x="11858917" y="5117217"/>
              <a:ext cx="9753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00" dirty="0"/>
                <a:t>n</a:t>
              </a:r>
              <a:endParaRPr kumimoji="1" lang="zh-CN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6335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4C0CDF-EC71-F941-980D-8F27175AE79E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 err="1"/>
              <a:t>Runloop</a:t>
            </a:r>
            <a:r>
              <a:rPr kumimoji="1" lang="zh-CN" altLang="en-US" sz="4800" dirty="0"/>
              <a:t>的结构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2BEA66E4-C560-FA44-881F-A0518D7F5148}"/>
              </a:ext>
            </a:extLst>
          </p:cNvPr>
          <p:cNvSpPr/>
          <p:nvPr/>
        </p:nvSpPr>
        <p:spPr>
          <a:xfrm>
            <a:off x="973016" y="1981200"/>
            <a:ext cx="22161304" cy="110947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E61D1F-EF3B-CB43-9DC3-115DB2B29082}"/>
              </a:ext>
            </a:extLst>
          </p:cNvPr>
          <p:cNvSpPr txBox="1"/>
          <p:nvPr/>
        </p:nvSpPr>
        <p:spPr>
          <a:xfrm>
            <a:off x="973016" y="2287035"/>
            <a:ext cx="22161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dirty="0" err="1">
                <a:solidFill>
                  <a:schemeClr val="bg1"/>
                </a:solidFill>
              </a:rPr>
              <a:t>Runloop</a:t>
            </a:r>
            <a:endParaRPr kumimoji="1" lang="zh-CN" altLang="en-US" sz="8000" dirty="0">
              <a:solidFill>
                <a:schemeClr val="bg1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D920432-7DEA-AA41-B923-36932798078B}"/>
              </a:ext>
            </a:extLst>
          </p:cNvPr>
          <p:cNvGrpSpPr/>
          <p:nvPr/>
        </p:nvGrpSpPr>
        <p:grpSpPr>
          <a:xfrm>
            <a:off x="4031566" y="4192940"/>
            <a:ext cx="6465276" cy="7985760"/>
            <a:chOff x="2434884" y="4785360"/>
            <a:chExt cx="6465276" cy="798576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02206E53-1C3D-524C-A098-643385A77F64}"/>
                </a:ext>
              </a:extLst>
            </p:cNvPr>
            <p:cNvSpPr/>
            <p:nvPr/>
          </p:nvSpPr>
          <p:spPr>
            <a:xfrm>
              <a:off x="2468880" y="4785360"/>
              <a:ext cx="6431280" cy="79857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5C2FC30D-2974-3A4F-80E8-F19838017FB4}"/>
                </a:ext>
              </a:extLst>
            </p:cNvPr>
            <p:cNvSpPr/>
            <p:nvPr/>
          </p:nvSpPr>
          <p:spPr>
            <a:xfrm>
              <a:off x="2468880" y="6370320"/>
              <a:ext cx="6431280" cy="172212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800" dirty="0">
                  <a:solidFill>
                    <a:schemeClr val="tx1"/>
                  </a:solidFill>
                </a:rPr>
                <a:t>&lt;Set&gt;Source</a:t>
              </a:r>
              <a:endParaRPr kumimoji="1" lang="zh-CN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70539D6-5043-6A42-9A4D-FB4D746D3A0F}"/>
                </a:ext>
              </a:extLst>
            </p:cNvPr>
            <p:cNvSpPr txBox="1"/>
            <p:nvPr/>
          </p:nvSpPr>
          <p:spPr>
            <a:xfrm>
              <a:off x="2468880" y="5314317"/>
              <a:ext cx="6431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dirty="0" err="1">
                  <a:solidFill>
                    <a:schemeClr val="bg1"/>
                  </a:solidFill>
                </a:rPr>
                <a:t>RunloopMode</a:t>
              </a:r>
              <a:endParaRPr kumimoji="1" lang="zh-CN" altLang="en-US" sz="6000" dirty="0">
                <a:solidFill>
                  <a:schemeClr val="bg1"/>
                </a:solidFill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55CE9D05-B5A6-8447-82EA-09BE6204F37D}"/>
                </a:ext>
              </a:extLst>
            </p:cNvPr>
            <p:cNvSpPr/>
            <p:nvPr/>
          </p:nvSpPr>
          <p:spPr>
            <a:xfrm>
              <a:off x="2434884" y="8355330"/>
              <a:ext cx="6431280" cy="172212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800" dirty="0">
                  <a:solidFill>
                    <a:schemeClr val="tx1"/>
                  </a:solidFill>
                </a:rPr>
                <a:t>&lt;Array&gt;Observer</a:t>
              </a:r>
              <a:endParaRPr kumimoji="1" lang="zh-CN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F1A7002F-65A4-4243-91BD-8ADDCFCE6506}"/>
                </a:ext>
              </a:extLst>
            </p:cNvPr>
            <p:cNvSpPr/>
            <p:nvPr/>
          </p:nvSpPr>
          <p:spPr>
            <a:xfrm>
              <a:off x="2468880" y="10340340"/>
              <a:ext cx="6431280" cy="172212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800" dirty="0">
                  <a:solidFill>
                    <a:schemeClr val="tx1"/>
                  </a:solidFill>
                </a:rPr>
                <a:t>&lt;Array&gt;Timer</a:t>
              </a:r>
              <a:endParaRPr kumimoji="1" lang="zh-CN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433461F-4071-F148-A050-16CBB952CCE0}"/>
              </a:ext>
            </a:extLst>
          </p:cNvPr>
          <p:cNvGrpSpPr/>
          <p:nvPr/>
        </p:nvGrpSpPr>
        <p:grpSpPr>
          <a:xfrm>
            <a:off x="13555392" y="4192940"/>
            <a:ext cx="6465276" cy="7985760"/>
            <a:chOff x="2434884" y="4785360"/>
            <a:chExt cx="6465276" cy="7985760"/>
          </a:xfrm>
        </p:grpSpPr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09712C4C-50CE-9D45-9A4F-1CECF8AA39C6}"/>
                </a:ext>
              </a:extLst>
            </p:cNvPr>
            <p:cNvSpPr/>
            <p:nvPr/>
          </p:nvSpPr>
          <p:spPr>
            <a:xfrm>
              <a:off x="2468880" y="4785360"/>
              <a:ext cx="6431280" cy="79857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9818AEE1-347D-B34B-BBC5-897BF529AC5C}"/>
                </a:ext>
              </a:extLst>
            </p:cNvPr>
            <p:cNvSpPr/>
            <p:nvPr/>
          </p:nvSpPr>
          <p:spPr>
            <a:xfrm>
              <a:off x="2468880" y="6370320"/>
              <a:ext cx="6431280" cy="172212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800" dirty="0">
                  <a:solidFill>
                    <a:schemeClr val="tx1"/>
                  </a:solidFill>
                </a:rPr>
                <a:t>&lt;Set&gt;Source</a:t>
              </a:r>
              <a:endParaRPr kumimoji="1" lang="zh-CN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8ABB60B-D3A8-F443-A848-36ECCEEA5E21}"/>
                </a:ext>
              </a:extLst>
            </p:cNvPr>
            <p:cNvSpPr txBox="1"/>
            <p:nvPr/>
          </p:nvSpPr>
          <p:spPr>
            <a:xfrm>
              <a:off x="2468880" y="5314317"/>
              <a:ext cx="6431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dirty="0" err="1">
                  <a:solidFill>
                    <a:schemeClr val="bg1"/>
                  </a:solidFill>
                </a:rPr>
                <a:t>RunloopMode</a:t>
              </a:r>
              <a:endParaRPr kumimoji="1" lang="zh-CN" altLang="en-US" sz="6000" dirty="0">
                <a:solidFill>
                  <a:schemeClr val="bg1"/>
                </a:solidFill>
              </a:endParaRP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3DE1D2D1-5D83-594A-A68D-D8C20D3950E0}"/>
                </a:ext>
              </a:extLst>
            </p:cNvPr>
            <p:cNvSpPr/>
            <p:nvPr/>
          </p:nvSpPr>
          <p:spPr>
            <a:xfrm>
              <a:off x="2434884" y="8355330"/>
              <a:ext cx="6431280" cy="172212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800" dirty="0">
                  <a:solidFill>
                    <a:schemeClr val="tx1"/>
                  </a:solidFill>
                </a:rPr>
                <a:t>&lt;Array&gt;Observer</a:t>
              </a:r>
              <a:endParaRPr kumimoji="1" lang="zh-CN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4D8863D2-7393-9642-8FFC-7E395FDF9A73}"/>
                </a:ext>
              </a:extLst>
            </p:cNvPr>
            <p:cNvSpPr/>
            <p:nvPr/>
          </p:nvSpPr>
          <p:spPr>
            <a:xfrm>
              <a:off x="2468880" y="10340340"/>
              <a:ext cx="6431280" cy="172212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800" dirty="0">
                  <a:solidFill>
                    <a:schemeClr val="tx1"/>
                  </a:solidFill>
                </a:rPr>
                <a:t>&lt;Array&gt;Timer</a:t>
              </a:r>
              <a:endParaRPr kumimoji="1" lang="zh-CN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4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8326</TotalTime>
  <Words>276</Words>
  <Application>Microsoft Macintosh PowerPoint</Application>
  <PresentationFormat>自定义</PresentationFormat>
  <Paragraphs>64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DengXian</vt:lpstr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186</cp:revision>
  <dcterms:modified xsi:type="dcterms:W3CDTF">2019-02-27T11:19:08Z</dcterms:modified>
</cp:coreProperties>
</file>