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57B"/>
    <a:srgbClr val="737373"/>
    <a:srgbClr val="4B4B4B"/>
    <a:srgbClr val="3B3B3B"/>
    <a:srgbClr val="942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8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3FBA0-9483-9304-5F2F-E9580A77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141FF-2074-9A0E-DF6B-CDE24D4F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D07E7-4070-B98A-667B-2C713876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F06EE-D475-0145-BBBE-8F6AA6E9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2B601-64CA-A7F3-F188-BA9C7A3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DAEA-9F0E-A9C1-D7E8-9933F1F2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3BDC81-C0F3-9224-34AF-A0DBF077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7A445-1EA7-4BCA-0F11-E9C8DBC6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8432E-883E-1A84-CF37-15AD7FC8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C31C6-618A-58FC-D751-115E2DCB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1FABBF-AACE-C93F-930F-553E303E2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5363E8-1FE5-182F-6C2A-1E8AFA9E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E8F1D-7D95-068F-544B-4E863A9D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903EF-4466-76D5-76F0-FF9366F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23847-F0FA-B5DF-EFB0-29AC74B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43AFE-C2AE-8AF5-F156-9C7D80A4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F27DD-3246-1B4C-1E3A-0DE8DDEC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B4C3F-05AA-DEEB-A416-801EC005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2D2A0-9EC7-00F9-0F73-510922C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490FA-CAAA-8C81-479A-FAB85DD0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7BB0B-8913-C53C-0A23-7F12C64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8B70D-6C8A-EF83-9A53-0010AC8CA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945AC-ACCB-BD07-F97A-74493E68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7E107-A32E-23CE-50E7-6E3ECBE6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B9F89-6B11-E983-74A0-B7657EE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3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0BA7-7EBE-4554-7841-F5351ACF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467B7-89DF-0320-485C-440C0DCB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035387-6AC2-09EE-D8BA-F44608D2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68F1B-7478-3492-A782-A4C9F2E8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EF0A63-F704-0E03-14D3-4FB1788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02323-B1C0-9872-D2A2-5076F50E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79B1E-0A71-AE21-4449-64E6526D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103983-59D1-8655-8A3F-E6ECAF8D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56591E-47B7-C1B4-9715-42B9F2F8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F6601B-D886-B80D-BB64-8B8E38C0C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9669B-FE1D-AEA0-2F03-849CAB3CD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D52EDD-6643-E940-A086-D98FFC8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FBABCE-13A9-5DD5-8B2D-1E562154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358259-3A71-FC2E-7552-626364E3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1881E-91D9-8A0F-5F93-AE96BEF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415023-FDA8-A80C-B524-B2C2B537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8B2C9B-E435-EAC3-DD57-8A5242B5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747ED-97E4-ED48-65EE-DF014CA8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6D8A49-BC29-69C7-50AE-2D86FFAC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E455FE-E694-00AE-E029-B199E924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F1D9B-6D27-BFF3-C955-AB70C624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4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3F25C-188B-394E-CC4E-122F73A0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87FD9-FA3B-F08C-E4A3-E699E08F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8DD0C-67D9-65BA-EB21-055426F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4BB112-580D-4B8F-CD4D-16D31AE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FFFCFD-DA78-0E88-7D45-677343D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9A246-947F-F551-CF81-33F53D38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6421-0132-3EB0-D111-3301B37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91F6F9-B172-71A8-0726-9011FE7A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27530C-F4E3-D57D-A033-F3032C9B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5D4590-926A-068F-F90E-2E96CB95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CE4143-2082-F8B7-5FCB-36FEAF9E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B9BD6-F642-3125-EF2C-FBB8262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CE0D3C-0ACC-D77B-B920-479DC677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393BE3-8F92-9C99-0816-CD5A77C6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1D479-BBEA-9B05-9BA5-FD5DD5B46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AB76-CCC7-40B4-80FE-9090742033A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1FD62-3818-009B-573E-C23E8266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F181B-81E5-B328-76B8-0B6F630B1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8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B959450-B135-495B-23D2-2C1AF846F3AD}"/>
              </a:ext>
            </a:extLst>
          </p:cNvPr>
          <p:cNvSpPr/>
          <p:nvPr/>
        </p:nvSpPr>
        <p:spPr>
          <a:xfrm>
            <a:off x="4074751" y="594804"/>
            <a:ext cx="3311570" cy="4708716"/>
          </a:xfrm>
          <a:prstGeom prst="roundRect">
            <a:avLst>
              <a:gd name="adj" fmla="val 4338"/>
            </a:avLst>
          </a:prstGeom>
          <a:gradFill>
            <a:gsLst>
              <a:gs pos="0">
                <a:srgbClr val="4B4B4B"/>
              </a:gs>
              <a:gs pos="100000">
                <a:srgbClr val="3B3B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F759A7B-5DB7-20BB-DD00-2B7D922DE66A}"/>
              </a:ext>
            </a:extLst>
          </p:cNvPr>
          <p:cNvSpPr/>
          <p:nvPr/>
        </p:nvSpPr>
        <p:spPr>
          <a:xfrm>
            <a:off x="4367812" y="888951"/>
            <a:ext cx="2725445" cy="65694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FD40F9-B724-76F2-A093-310362F6CF47}"/>
              </a:ext>
            </a:extLst>
          </p:cNvPr>
          <p:cNvSpPr/>
          <p:nvPr/>
        </p:nvSpPr>
        <p:spPr>
          <a:xfrm>
            <a:off x="6482669" y="3789384"/>
            <a:ext cx="610588" cy="12553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A8933E-8AA5-4CF0-884F-91C7F1E80FF5}"/>
              </a:ext>
            </a:extLst>
          </p:cNvPr>
          <p:cNvSpPr/>
          <p:nvPr/>
        </p:nvSpPr>
        <p:spPr>
          <a:xfrm>
            <a:off x="4367812" y="1829885"/>
            <a:ext cx="610588" cy="5853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AA91D8-B956-81E9-12A7-65A4A4DD9C2A}"/>
              </a:ext>
            </a:extLst>
          </p:cNvPr>
          <p:cNvSpPr/>
          <p:nvPr/>
        </p:nvSpPr>
        <p:spPr>
          <a:xfrm>
            <a:off x="6482669" y="1829885"/>
            <a:ext cx="610588" cy="5853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76D720-6256-35CA-ED35-85104BEF151B}"/>
              </a:ext>
            </a:extLst>
          </p:cNvPr>
          <p:cNvSpPr/>
          <p:nvPr/>
        </p:nvSpPr>
        <p:spPr>
          <a:xfrm>
            <a:off x="5072764" y="1829885"/>
            <a:ext cx="610588" cy="5853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09E4DE-24F1-001D-1322-30094C03689A}"/>
              </a:ext>
            </a:extLst>
          </p:cNvPr>
          <p:cNvSpPr/>
          <p:nvPr/>
        </p:nvSpPr>
        <p:spPr>
          <a:xfrm>
            <a:off x="5777716" y="1829885"/>
            <a:ext cx="610588" cy="5853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3360A9-8326-A48B-5EE4-298C0159E8C3}"/>
              </a:ext>
            </a:extLst>
          </p:cNvPr>
          <p:cNvSpPr/>
          <p:nvPr/>
        </p:nvSpPr>
        <p:spPr>
          <a:xfrm>
            <a:off x="4367812" y="2483282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1EA4BFF-CD95-7E09-9FC8-69D1E83C0C5C}"/>
              </a:ext>
            </a:extLst>
          </p:cNvPr>
          <p:cNvSpPr/>
          <p:nvPr/>
        </p:nvSpPr>
        <p:spPr>
          <a:xfrm>
            <a:off x="6482669" y="2483282"/>
            <a:ext cx="610588" cy="5853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E90794D-FFFF-BB6C-7EAC-DE30305BBA87}"/>
              </a:ext>
            </a:extLst>
          </p:cNvPr>
          <p:cNvSpPr/>
          <p:nvPr/>
        </p:nvSpPr>
        <p:spPr>
          <a:xfrm>
            <a:off x="5072764" y="2483282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83969D-E970-2F10-5B7D-6000ABA6AFF9}"/>
              </a:ext>
            </a:extLst>
          </p:cNvPr>
          <p:cNvSpPr/>
          <p:nvPr/>
        </p:nvSpPr>
        <p:spPr>
          <a:xfrm>
            <a:off x="5777716" y="2483282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AC693B-21CB-134A-608E-B6E1CFBC0A2E}"/>
              </a:ext>
            </a:extLst>
          </p:cNvPr>
          <p:cNvSpPr/>
          <p:nvPr/>
        </p:nvSpPr>
        <p:spPr>
          <a:xfrm>
            <a:off x="4367812" y="3136333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0225A1E-E219-D007-A859-73988A76DCF1}"/>
              </a:ext>
            </a:extLst>
          </p:cNvPr>
          <p:cNvSpPr/>
          <p:nvPr/>
        </p:nvSpPr>
        <p:spPr>
          <a:xfrm>
            <a:off x="6482669" y="3136333"/>
            <a:ext cx="610588" cy="5853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E4D94E3-3354-63D6-17C5-8AC500D9C71E}"/>
              </a:ext>
            </a:extLst>
          </p:cNvPr>
          <p:cNvSpPr/>
          <p:nvPr/>
        </p:nvSpPr>
        <p:spPr>
          <a:xfrm>
            <a:off x="5072764" y="3136333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21ECB3C-81A1-DE15-BBAE-F1CA1109755B}"/>
              </a:ext>
            </a:extLst>
          </p:cNvPr>
          <p:cNvSpPr/>
          <p:nvPr/>
        </p:nvSpPr>
        <p:spPr>
          <a:xfrm>
            <a:off x="5777716" y="3136333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2B43024-0447-1804-97D4-E67CF584B4F5}"/>
              </a:ext>
            </a:extLst>
          </p:cNvPr>
          <p:cNvSpPr/>
          <p:nvPr/>
        </p:nvSpPr>
        <p:spPr>
          <a:xfrm>
            <a:off x="4367812" y="3789384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56ECEB6-0FB9-33DA-AFAC-A73D54B1F872}"/>
              </a:ext>
            </a:extLst>
          </p:cNvPr>
          <p:cNvSpPr/>
          <p:nvPr/>
        </p:nvSpPr>
        <p:spPr>
          <a:xfrm>
            <a:off x="5072764" y="3789384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BE5E9D8-9365-593A-F52F-D56F140FB697}"/>
              </a:ext>
            </a:extLst>
          </p:cNvPr>
          <p:cNvSpPr/>
          <p:nvPr/>
        </p:nvSpPr>
        <p:spPr>
          <a:xfrm>
            <a:off x="5777716" y="3789384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F391D89-EDFA-B17A-9FBE-940948260BED}"/>
              </a:ext>
            </a:extLst>
          </p:cNvPr>
          <p:cNvSpPr/>
          <p:nvPr/>
        </p:nvSpPr>
        <p:spPr>
          <a:xfrm>
            <a:off x="4367811" y="4459378"/>
            <a:ext cx="1315539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DBD0C9E-B3D3-2B06-4A7C-57437D72F43F}"/>
              </a:ext>
            </a:extLst>
          </p:cNvPr>
          <p:cNvSpPr/>
          <p:nvPr/>
        </p:nvSpPr>
        <p:spPr>
          <a:xfrm>
            <a:off x="5777716" y="4459378"/>
            <a:ext cx="610588" cy="58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029741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Ageu Nunes</dc:creator>
  <cp:lastModifiedBy>Ageu Nunes</cp:lastModifiedBy>
  <cp:revision>4</cp:revision>
  <dcterms:created xsi:type="dcterms:W3CDTF">2022-10-22T15:35:37Z</dcterms:created>
  <dcterms:modified xsi:type="dcterms:W3CDTF">2022-10-26T15:45:12Z</dcterms:modified>
</cp:coreProperties>
</file>