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3B3B3B"/>
    <a:srgbClr val="4B4B4B"/>
    <a:srgbClr val="83857B"/>
    <a:srgbClr val="737373"/>
    <a:srgbClr val="942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3FBA0-9483-9304-5F2F-E9580A77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141FF-2074-9A0E-DF6B-CDE24D4F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D07E7-4070-B98A-667B-2C713876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F06EE-D475-0145-BBBE-8F6AA6E9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2B601-64CA-A7F3-F188-BA9C7A3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DAEA-9F0E-A9C1-D7E8-9933F1F2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3BDC81-C0F3-9224-34AF-A0DBF0778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7A445-1EA7-4BCA-0F11-E9C8DBC6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8432E-883E-1A84-CF37-15AD7FC8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C31C6-618A-58FC-D751-115E2DCB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1FABBF-AACE-C93F-930F-553E303E2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5363E8-1FE5-182F-6C2A-1E8AFA9E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4E8F1D-7D95-068F-544B-4E863A9D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903EF-4466-76D5-76F0-FF9366F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23847-F0FA-B5DF-EFB0-29AC74B2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2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43AFE-C2AE-8AF5-F156-9C7D80A4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F27DD-3246-1B4C-1E3A-0DE8DDEC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B4C3F-05AA-DEEB-A416-801EC005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2D2A0-9EC7-00F9-0F73-510922C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490FA-CAAA-8C81-479A-FAB85DD0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7BB0B-8913-C53C-0A23-7F12C64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B8B70D-6C8A-EF83-9A53-0010AC8CA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945AC-ACCB-BD07-F97A-74493E68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D7E107-A32E-23CE-50E7-6E3ECBE6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7B9F89-6B11-E983-74A0-B7657EE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3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C0BA7-7EBE-4554-7841-F5351ACF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467B7-89DF-0320-485C-440C0DCB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035387-6AC2-09EE-D8BA-F44608D2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E68F1B-7478-3492-A782-A4C9F2E8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EF0A63-F704-0E03-14D3-4FB17883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02323-B1C0-9872-D2A2-5076F50E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79B1E-0A71-AE21-4449-64E6526D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103983-59D1-8655-8A3F-E6ECAF8D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56591E-47B7-C1B4-9715-42B9F2F8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F6601B-D886-B80D-BB64-8B8E38C0C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9669B-FE1D-AEA0-2F03-849CAB3CD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D52EDD-6643-E940-A086-D98FFC8D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FBABCE-13A9-5DD5-8B2D-1E562154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358259-3A71-FC2E-7552-626364E3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1881E-91D9-8A0F-5F93-AE96BEF5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415023-FDA8-A80C-B524-B2C2B537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8B2C9B-E435-EAC3-DD57-8A5242B5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2747ED-97E4-ED48-65EE-DF014CA8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6D8A49-BC29-69C7-50AE-2D86FFAC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E455FE-E694-00AE-E029-B199E924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F1D9B-6D27-BFF3-C955-AB70C624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4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3F25C-188B-394E-CC4E-122F73A0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87FD9-FA3B-F08C-E4A3-E699E08F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88DD0C-67D9-65BA-EB21-055426F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4BB112-580D-4B8F-CD4D-16D31AE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FFFCFD-DA78-0E88-7D45-677343D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29A246-947F-F551-CF81-33F53D38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6421-0132-3EB0-D111-3301B373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91F6F9-B172-71A8-0726-9011FE7AB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27530C-F4E3-D57D-A033-F3032C9B3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5D4590-926A-068F-F90E-2E96CB95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CE4143-2082-F8B7-5FCB-36FEAF9E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B9BD6-F642-3125-EF2C-FBB8262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2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CE0D3C-0ACC-D77B-B920-479DC677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393BE3-8F92-9C99-0816-CD5A77C6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1D479-BBEA-9B05-9BA5-FD5DD5B46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AB76-CCC7-40B4-80FE-9090742033A0}" type="datetimeFigureOut">
              <a:rPr lang="pt-BR" smtClean="0"/>
              <a:t>28/12/2022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1FD62-3818-009B-573E-C23E8266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F181B-81E5-B328-76B8-0B6F630B1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0DBD-64AB-496B-8FB7-867B06931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8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5017E7B-D129-689C-EC28-31B2F32882A6}"/>
              </a:ext>
            </a:extLst>
          </p:cNvPr>
          <p:cNvSpPr/>
          <p:nvPr/>
        </p:nvSpPr>
        <p:spPr>
          <a:xfrm>
            <a:off x="8526211" y="1073290"/>
            <a:ext cx="443884" cy="443884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E0EAAAC-702D-814C-4256-39E50EFA973C}"/>
              </a:ext>
            </a:extLst>
          </p:cNvPr>
          <p:cNvSpPr txBox="1"/>
          <p:nvPr/>
        </p:nvSpPr>
        <p:spPr>
          <a:xfrm>
            <a:off x="8970095" y="111056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#4B4B4B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152C5474-251F-DE0C-6102-DC5E846DCEB4}"/>
              </a:ext>
            </a:extLst>
          </p:cNvPr>
          <p:cNvSpPr/>
          <p:nvPr/>
        </p:nvSpPr>
        <p:spPr>
          <a:xfrm>
            <a:off x="8526211" y="1554450"/>
            <a:ext cx="443884" cy="443884"/>
          </a:xfrm>
          <a:prstGeom prst="round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9DD1889-176D-B13E-C10B-6465AF02D3BD}"/>
              </a:ext>
            </a:extLst>
          </p:cNvPr>
          <p:cNvSpPr txBox="1"/>
          <p:nvPr/>
        </p:nvSpPr>
        <p:spPr>
          <a:xfrm>
            <a:off x="8970095" y="159172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#3B3B3B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999482E-5804-940B-2F6E-AF03AFACC806}"/>
              </a:ext>
            </a:extLst>
          </p:cNvPr>
          <p:cNvSpPr/>
          <p:nvPr/>
        </p:nvSpPr>
        <p:spPr>
          <a:xfrm>
            <a:off x="8526211" y="2035610"/>
            <a:ext cx="443884" cy="4438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1911C0C-CFD6-FABF-159E-6B5203C24EA3}"/>
              </a:ext>
            </a:extLst>
          </p:cNvPr>
          <p:cNvSpPr txBox="1"/>
          <p:nvPr/>
        </p:nvSpPr>
        <p:spPr>
          <a:xfrm>
            <a:off x="8970095" y="207288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#C5E0B4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243D6D6-D88D-9CFF-806A-9C7289280B1D}"/>
              </a:ext>
            </a:extLst>
          </p:cNvPr>
          <p:cNvSpPr/>
          <p:nvPr/>
        </p:nvSpPr>
        <p:spPr>
          <a:xfrm>
            <a:off x="8526211" y="2516770"/>
            <a:ext cx="443884" cy="443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8BF4A7-474A-A5C2-6A74-65F536FAE9A1}"/>
              </a:ext>
            </a:extLst>
          </p:cNvPr>
          <p:cNvSpPr txBox="1"/>
          <p:nvPr/>
        </p:nvSpPr>
        <p:spPr>
          <a:xfrm>
            <a:off x="8970095" y="255404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#A9D18E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7DE5C9C-EEBC-83DD-25FB-416D2A037AF7}"/>
              </a:ext>
            </a:extLst>
          </p:cNvPr>
          <p:cNvSpPr/>
          <p:nvPr/>
        </p:nvSpPr>
        <p:spPr>
          <a:xfrm>
            <a:off x="8526211" y="2997930"/>
            <a:ext cx="443884" cy="4438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AC20449-6941-4CE6-C9E2-CC4DC62DFDDC}"/>
              </a:ext>
            </a:extLst>
          </p:cNvPr>
          <p:cNvSpPr txBox="1"/>
          <p:nvPr/>
        </p:nvSpPr>
        <p:spPr>
          <a:xfrm>
            <a:off x="8970095" y="303520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#C55A11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C3636F4-58D5-7D75-EEDF-40628515C104}"/>
              </a:ext>
            </a:extLst>
          </p:cNvPr>
          <p:cNvSpPr/>
          <p:nvPr/>
        </p:nvSpPr>
        <p:spPr>
          <a:xfrm>
            <a:off x="8526211" y="3479090"/>
            <a:ext cx="443884" cy="4438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EF36601-5BDA-B5B9-812C-B53EC2749438}"/>
              </a:ext>
            </a:extLst>
          </p:cNvPr>
          <p:cNvSpPr txBox="1"/>
          <p:nvPr/>
        </p:nvSpPr>
        <p:spPr>
          <a:xfrm>
            <a:off x="8970095" y="351636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#FFC000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122F8C8-5489-8A12-3833-37244645DD6A}"/>
              </a:ext>
            </a:extLst>
          </p:cNvPr>
          <p:cNvSpPr/>
          <p:nvPr/>
        </p:nvSpPr>
        <p:spPr>
          <a:xfrm>
            <a:off x="8526211" y="3960250"/>
            <a:ext cx="443884" cy="44388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0ABE0A-5E6C-01B3-3DAA-C9D9DEA82DC2}"/>
              </a:ext>
            </a:extLst>
          </p:cNvPr>
          <p:cNvSpPr txBox="1"/>
          <p:nvPr/>
        </p:nvSpPr>
        <p:spPr>
          <a:xfrm>
            <a:off x="8970095" y="3997526"/>
            <a:ext cx="12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#00B0F0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75DDA44-7959-403A-663E-EB536E63A86E}"/>
              </a:ext>
            </a:extLst>
          </p:cNvPr>
          <p:cNvSpPr/>
          <p:nvPr/>
        </p:nvSpPr>
        <p:spPr>
          <a:xfrm>
            <a:off x="3250607" y="960120"/>
            <a:ext cx="3311570" cy="4823238"/>
          </a:xfrm>
          <a:prstGeom prst="roundRect">
            <a:avLst>
              <a:gd name="adj" fmla="val 4338"/>
            </a:avLst>
          </a:prstGeom>
          <a:gradFill>
            <a:gsLst>
              <a:gs pos="0">
                <a:srgbClr val="4B4B4B"/>
              </a:gs>
              <a:gs pos="100000">
                <a:srgbClr val="3B3B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379062C-33AA-8001-5C9E-3D826A1D0F67}"/>
              </a:ext>
            </a:extLst>
          </p:cNvPr>
          <p:cNvSpPr/>
          <p:nvPr/>
        </p:nvSpPr>
        <p:spPr>
          <a:xfrm>
            <a:off x="3543668" y="1377371"/>
            <a:ext cx="2725445" cy="656947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3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3885589-FEFA-3F4C-8B3E-F7F9BF9F91EC}"/>
              </a:ext>
            </a:extLst>
          </p:cNvPr>
          <p:cNvSpPr txBox="1"/>
          <p:nvPr/>
        </p:nvSpPr>
        <p:spPr>
          <a:xfrm>
            <a:off x="3482707" y="1095703"/>
            <a:ext cx="89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CASSIO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601C3D4-59A8-3A88-D5A6-EB4E4BE9BE93}"/>
              </a:ext>
            </a:extLst>
          </p:cNvPr>
          <p:cNvSpPr/>
          <p:nvPr/>
        </p:nvSpPr>
        <p:spPr>
          <a:xfrm>
            <a:off x="3542255" y="2308257"/>
            <a:ext cx="612000" cy="586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16BBC0F-72DE-D9DD-CC9E-9F1BFCD5F78A}"/>
              </a:ext>
            </a:extLst>
          </p:cNvPr>
          <p:cNvSpPr/>
          <p:nvPr/>
        </p:nvSpPr>
        <p:spPr>
          <a:xfrm>
            <a:off x="4247914" y="2308257"/>
            <a:ext cx="612000" cy="586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60579F9-173B-F49B-A6CD-94F591BA6D3C}"/>
              </a:ext>
            </a:extLst>
          </p:cNvPr>
          <p:cNvSpPr/>
          <p:nvPr/>
        </p:nvSpPr>
        <p:spPr>
          <a:xfrm>
            <a:off x="4953572" y="2308257"/>
            <a:ext cx="612000" cy="586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4EE6D3D-5BAC-7A00-D2B2-1BD968E0063E}"/>
              </a:ext>
            </a:extLst>
          </p:cNvPr>
          <p:cNvSpPr/>
          <p:nvPr/>
        </p:nvSpPr>
        <p:spPr>
          <a:xfrm>
            <a:off x="5657113" y="2308257"/>
            <a:ext cx="612000" cy="586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9AC625-1840-9B01-64C1-1AC8F992E355}"/>
              </a:ext>
            </a:extLst>
          </p:cNvPr>
          <p:cNvSpPr/>
          <p:nvPr/>
        </p:nvSpPr>
        <p:spPr>
          <a:xfrm>
            <a:off x="5657113" y="2962387"/>
            <a:ext cx="612000" cy="586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05F1D9A-A295-07A8-2570-D711A8843435}"/>
              </a:ext>
            </a:extLst>
          </p:cNvPr>
          <p:cNvSpPr/>
          <p:nvPr/>
        </p:nvSpPr>
        <p:spPr>
          <a:xfrm>
            <a:off x="5657113" y="3611983"/>
            <a:ext cx="612000" cy="586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A9E547B-454D-F805-DA63-EE91B6B54099}"/>
              </a:ext>
            </a:extLst>
          </p:cNvPr>
          <p:cNvSpPr/>
          <p:nvPr/>
        </p:nvSpPr>
        <p:spPr>
          <a:xfrm>
            <a:off x="3542255" y="2962214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16146E9-BC46-D721-E604-1334E802F65F}"/>
              </a:ext>
            </a:extLst>
          </p:cNvPr>
          <p:cNvSpPr/>
          <p:nvPr/>
        </p:nvSpPr>
        <p:spPr>
          <a:xfrm>
            <a:off x="4247914" y="2962214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A9122A4-77A8-1932-78FF-6AF35C77A38B}"/>
              </a:ext>
            </a:extLst>
          </p:cNvPr>
          <p:cNvSpPr/>
          <p:nvPr/>
        </p:nvSpPr>
        <p:spPr>
          <a:xfrm>
            <a:off x="4952866" y="2962214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E15BB07-60AC-0911-91D3-91DD43723360}"/>
              </a:ext>
            </a:extLst>
          </p:cNvPr>
          <p:cNvSpPr/>
          <p:nvPr/>
        </p:nvSpPr>
        <p:spPr>
          <a:xfrm>
            <a:off x="3542255" y="3621262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D544168-8D5A-7516-C8D1-BF1347076193}"/>
              </a:ext>
            </a:extLst>
          </p:cNvPr>
          <p:cNvSpPr/>
          <p:nvPr/>
        </p:nvSpPr>
        <p:spPr>
          <a:xfrm>
            <a:off x="4247914" y="3621262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D30EC40-2184-DF94-2666-64D49DCDAD81}"/>
              </a:ext>
            </a:extLst>
          </p:cNvPr>
          <p:cNvSpPr/>
          <p:nvPr/>
        </p:nvSpPr>
        <p:spPr>
          <a:xfrm>
            <a:off x="4952866" y="3621262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2D09406-67D2-7675-7D2D-5B4398292489}"/>
              </a:ext>
            </a:extLst>
          </p:cNvPr>
          <p:cNvSpPr/>
          <p:nvPr/>
        </p:nvSpPr>
        <p:spPr>
          <a:xfrm>
            <a:off x="3542255" y="4269222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A7B45AB-5F41-596E-5829-FC20F89D695A}"/>
              </a:ext>
            </a:extLst>
          </p:cNvPr>
          <p:cNvSpPr/>
          <p:nvPr/>
        </p:nvSpPr>
        <p:spPr>
          <a:xfrm>
            <a:off x="4247914" y="4269222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4C108DE-565D-DCB0-FB7D-7220BA7F7A42}"/>
              </a:ext>
            </a:extLst>
          </p:cNvPr>
          <p:cNvSpPr/>
          <p:nvPr/>
        </p:nvSpPr>
        <p:spPr>
          <a:xfrm>
            <a:off x="4952866" y="4269222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8FB313C-ED19-8C50-CA98-EA893316A0A9}"/>
              </a:ext>
            </a:extLst>
          </p:cNvPr>
          <p:cNvSpPr/>
          <p:nvPr/>
        </p:nvSpPr>
        <p:spPr>
          <a:xfrm>
            <a:off x="4952866" y="4939216"/>
            <a:ext cx="612000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820FADA8-7880-EE03-57CB-2AD53DCF238E}"/>
              </a:ext>
            </a:extLst>
          </p:cNvPr>
          <p:cNvSpPr/>
          <p:nvPr/>
        </p:nvSpPr>
        <p:spPr>
          <a:xfrm>
            <a:off x="5657113" y="4269222"/>
            <a:ext cx="612000" cy="125532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B162AB1-E607-4560-CA07-3EC71891839E}"/>
              </a:ext>
            </a:extLst>
          </p:cNvPr>
          <p:cNvSpPr/>
          <p:nvPr/>
        </p:nvSpPr>
        <p:spPr>
          <a:xfrm>
            <a:off x="3542254" y="4933738"/>
            <a:ext cx="1317659" cy="586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29741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Ageu Nunes</dc:creator>
  <cp:lastModifiedBy>Ageu Nunes</cp:lastModifiedBy>
  <cp:revision>10</cp:revision>
  <dcterms:created xsi:type="dcterms:W3CDTF">2022-10-22T15:35:37Z</dcterms:created>
  <dcterms:modified xsi:type="dcterms:W3CDTF">2022-12-28T22:45:23Z</dcterms:modified>
</cp:coreProperties>
</file>