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2A"/>
    <a:srgbClr val="3C3A3A"/>
    <a:srgbClr val="1F1E1E"/>
    <a:srgbClr val="4472C4"/>
    <a:srgbClr val="706E6E"/>
    <a:srgbClr val="7A7878"/>
    <a:srgbClr val="575555"/>
    <a:srgbClr val="424040"/>
    <a:srgbClr val="6E5C3B"/>
    <a:srgbClr val="19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55A8D-EBDC-0A9E-1F3A-E0A9106F4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E931DD-CBD3-BA8F-22CE-3EEF138A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907F5-4F93-659F-FBC9-FE3F7177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2DCD4-B10D-EC73-448E-5ED10B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CDDF2-0189-E0D1-6D2C-C93D4AC9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5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2A7F3-DD25-6370-BDE3-EAD31FF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8F3128-AC7C-48DB-281C-FA1C7B4B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D9E01-8DA2-3A4E-422E-3B962BC0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E4538-FF16-FA9C-6EC0-57F19EF5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574099-C016-5652-300C-66DA8153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102BAC-B23F-1C97-9566-5F32F8607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879B63-2CBE-3DCE-3E9C-394939B7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D200A-296C-4172-1125-82CA46E5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B1B59-5F2E-BFEB-D76C-93095A91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6151F-20EC-9FFD-38EC-4C4CCF84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58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AB611-058C-1534-5415-33A19D6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3E908-79A5-D842-E3DA-73D2A6BD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C78B3-AD23-51D5-179A-CEBC5C25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B2AB2-2B64-9351-7FA1-93A6F231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C4EAD-B1DF-D3AD-F42E-A94700A1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6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6131-8F35-1599-B510-EF5B888E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E9B2D-90B6-95CF-9F86-B8B4CAE5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A66D4-7919-202A-B7EA-6F150E15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B3515-13E4-ED66-57D3-B5CB4415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AE018-50A5-C2B8-9A8A-50036462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17157-EE74-9836-E2FB-4507D13C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2A896-4C8E-225A-C5A1-12724785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9817FB-318D-F941-3DB3-A0589EEE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2B64AD-5FD3-F6C1-5F25-1CE4ABF4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AF2B4-F71F-11F7-614A-0200E91C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5F96DE-F5CD-CCE5-DB1F-BAF98E93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236F3-4D14-6533-F7DC-DC6E5D0E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99B054-16DB-9F5A-8D62-06A5E140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E9E64F-9F37-616C-8AE9-168ED20CC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6FD8E2-F655-882A-0FFA-01BCCF446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D64A7D-CAEE-CC1A-961C-1F1872EA3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0362FC-D687-AAC2-FFC6-DA8DB437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48FD88-30EE-EB0F-CE23-4394695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A67EE6-C367-E8D3-D783-B4A9CEBC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4BC27-071E-7DF7-256C-16C30B6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35B8C7-B491-ED7B-4D21-70140432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D9448D-3FC1-6F1C-BF7C-34AFCE5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D20D14-B3CD-2B32-1EF9-3F4E9D3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18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2527B5-B1B3-2E26-A1B4-443C6FF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DBA889-4DE5-E5CB-6B81-534C9AD0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31E0E1-CAC0-820C-3A4B-9783F568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4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E4538-85E6-770A-3A6A-903E06AE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050EA-1B9B-25B1-6F52-C59E12B2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894DEC-E3F7-FDDF-1088-5FDC7F19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2CA54D-9B49-8FA0-B4D4-A6947D12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A0F7A9-91D9-BE13-8EA4-B92135BA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3FDFC8-85D3-DA0B-D92F-5E13D01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1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1C022-E15E-D20B-AAA1-48475C35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14A1F5-0777-64DE-1848-972C19939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ACC108-B8E6-AD47-448B-F01EF909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14A97B-7249-43E5-AF25-7DB7FB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46718-DB5E-3668-D57C-4AEA2A98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7E802-64EB-5948-03AE-E8466584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ACE3AC-2DB5-C010-FB59-E603D247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DACDD-DD33-0820-82E2-A2C6F791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7B066-1F01-23CE-B7CA-B1F148EA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9B42-2E72-4D03-8C3E-6AD645E70D7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DD014-036D-2407-46F2-300E2AE90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5CEA-6978-C22A-E19D-89E38F05D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4274-ACE4-46BE-ACB3-3E48D8617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3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E96892DD-ED13-174C-EE24-E9F76F87C635}"/>
              </a:ext>
            </a:extLst>
          </p:cNvPr>
          <p:cNvSpPr/>
          <p:nvPr/>
        </p:nvSpPr>
        <p:spPr>
          <a:xfrm>
            <a:off x="852669" y="614383"/>
            <a:ext cx="8111614" cy="562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AEB5286-C91E-394F-87C5-3795D7D54364}"/>
              </a:ext>
            </a:extLst>
          </p:cNvPr>
          <p:cNvSpPr/>
          <p:nvPr/>
        </p:nvSpPr>
        <p:spPr>
          <a:xfrm>
            <a:off x="1934218" y="1479898"/>
            <a:ext cx="5948516" cy="3903406"/>
          </a:xfrm>
          <a:prstGeom prst="roundRect">
            <a:avLst>
              <a:gd name="adj" fmla="val 2813"/>
            </a:avLst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C0C53A2-48E0-6997-F641-A65EC64CF559}"/>
              </a:ext>
            </a:extLst>
          </p:cNvPr>
          <p:cNvSpPr/>
          <p:nvPr/>
        </p:nvSpPr>
        <p:spPr>
          <a:xfrm>
            <a:off x="2517148" y="3896662"/>
            <a:ext cx="4782656" cy="827738"/>
          </a:xfrm>
          <a:prstGeom prst="roundRect">
            <a:avLst>
              <a:gd name="adj" fmla="val 16585"/>
            </a:avLst>
          </a:prstGeom>
          <a:solidFill>
            <a:srgbClr val="19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Aluno 1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0CAFC50-431A-45E3-8853-999D5BDA51F2}"/>
              </a:ext>
            </a:extLst>
          </p:cNvPr>
          <p:cNvSpPr/>
          <p:nvPr/>
        </p:nvSpPr>
        <p:spPr>
          <a:xfrm>
            <a:off x="2517149" y="2992851"/>
            <a:ext cx="4075430" cy="523516"/>
          </a:xfrm>
          <a:prstGeom prst="roundRect">
            <a:avLst>
              <a:gd name="adj" fmla="val 23730"/>
            </a:avLst>
          </a:prstGeom>
          <a:solidFill>
            <a:srgbClr val="19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rgbClr val="706E6E"/>
                </a:solidFill>
              </a:rPr>
              <a:t>Digite o nome do aluno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54FEB4F-7DAA-F470-9E48-DF61052279B2}"/>
              </a:ext>
            </a:extLst>
          </p:cNvPr>
          <p:cNvSpPr/>
          <p:nvPr/>
        </p:nvSpPr>
        <p:spPr>
          <a:xfrm>
            <a:off x="6811018" y="2992850"/>
            <a:ext cx="488786" cy="523516"/>
          </a:xfrm>
          <a:prstGeom prst="roundRect">
            <a:avLst>
              <a:gd name="adj" fmla="val 18617"/>
            </a:avLst>
          </a:prstGeom>
          <a:solidFill>
            <a:srgbClr val="19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C58D488-488F-85B8-711A-61AC2FAF9251}"/>
              </a:ext>
            </a:extLst>
          </p:cNvPr>
          <p:cNvSpPr/>
          <p:nvPr/>
        </p:nvSpPr>
        <p:spPr>
          <a:xfrm>
            <a:off x="9607760" y="1554450"/>
            <a:ext cx="443884" cy="4438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EC189A-FEBA-6B00-4AD2-FDDC2121A63E}"/>
              </a:ext>
            </a:extLst>
          </p:cNvPr>
          <p:cNvSpPr txBox="1"/>
          <p:nvPr/>
        </p:nvSpPr>
        <p:spPr>
          <a:xfrm>
            <a:off x="10051644" y="159172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#FFC000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2C12E1C-CD9D-6326-A580-256884E2A5FE}"/>
              </a:ext>
            </a:extLst>
          </p:cNvPr>
          <p:cNvSpPr/>
          <p:nvPr/>
        </p:nvSpPr>
        <p:spPr>
          <a:xfrm>
            <a:off x="9607760" y="2035610"/>
            <a:ext cx="443884" cy="443884"/>
          </a:xfrm>
          <a:prstGeom prst="round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E6DB3A-CDC7-9EDD-FFE8-94D31A7CBFDB}"/>
              </a:ext>
            </a:extLst>
          </p:cNvPr>
          <p:cNvSpPr txBox="1"/>
          <p:nvPr/>
        </p:nvSpPr>
        <p:spPr>
          <a:xfrm>
            <a:off x="10051644" y="207288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#2B2A2A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9F57C-2322-BB8E-BDC3-1B20510ECF40}"/>
              </a:ext>
            </a:extLst>
          </p:cNvPr>
          <p:cNvSpPr/>
          <p:nvPr/>
        </p:nvSpPr>
        <p:spPr>
          <a:xfrm>
            <a:off x="6089658" y="4112411"/>
            <a:ext cx="396240" cy="396240"/>
          </a:xfrm>
          <a:prstGeom prst="ellipse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B751F51-44F7-614E-1274-72D51F71BBC7}"/>
              </a:ext>
            </a:extLst>
          </p:cNvPr>
          <p:cNvSpPr/>
          <p:nvPr/>
        </p:nvSpPr>
        <p:spPr>
          <a:xfrm>
            <a:off x="6636311" y="4112411"/>
            <a:ext cx="396240" cy="396240"/>
          </a:xfrm>
          <a:prstGeom prst="ellipse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DF32D84C-CE2C-8401-68C0-7BECA5DEE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498" y="4229251"/>
            <a:ext cx="162560" cy="162560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0CBBD938-FDFE-003E-178E-9247EEEE6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91" t="12022" r="16191" b="12022"/>
          <a:stretch/>
        </p:blipFill>
        <p:spPr>
          <a:xfrm>
            <a:off x="6762323" y="4232125"/>
            <a:ext cx="144216" cy="162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3D24018-74A9-A87C-D36A-CE633001D065}"/>
              </a:ext>
            </a:extLst>
          </p:cNvPr>
          <p:cNvSpPr/>
          <p:nvPr/>
        </p:nvSpPr>
        <p:spPr>
          <a:xfrm>
            <a:off x="9607760" y="2516770"/>
            <a:ext cx="443884" cy="443884"/>
          </a:xfrm>
          <a:prstGeom prst="roundRect">
            <a:avLst/>
          </a:prstGeom>
          <a:solidFill>
            <a:srgbClr val="19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4D1862-569B-09BE-EDA8-F28889CC46DB}"/>
              </a:ext>
            </a:extLst>
          </p:cNvPr>
          <p:cNvSpPr txBox="1"/>
          <p:nvPr/>
        </p:nvSpPr>
        <p:spPr>
          <a:xfrm>
            <a:off x="10051644" y="255404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#191818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03DBE47-2216-5487-AE3E-070118EDCA05}"/>
              </a:ext>
            </a:extLst>
          </p:cNvPr>
          <p:cNvSpPr/>
          <p:nvPr/>
        </p:nvSpPr>
        <p:spPr>
          <a:xfrm>
            <a:off x="9607760" y="1073290"/>
            <a:ext cx="443884" cy="4438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03F4B2-FCB3-1CBB-7803-687B284ACF65}"/>
              </a:ext>
            </a:extLst>
          </p:cNvPr>
          <p:cNvSpPr txBox="1"/>
          <p:nvPr/>
        </p:nvSpPr>
        <p:spPr>
          <a:xfrm>
            <a:off x="10051644" y="111056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#00B0F0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5469A95-47C9-6A29-4A84-94A507207780}"/>
              </a:ext>
            </a:extLst>
          </p:cNvPr>
          <p:cNvSpPr/>
          <p:nvPr/>
        </p:nvSpPr>
        <p:spPr>
          <a:xfrm>
            <a:off x="2517148" y="2132535"/>
            <a:ext cx="4782656" cy="640161"/>
          </a:xfrm>
          <a:prstGeom prst="roundRect">
            <a:avLst>
              <a:gd name="adj" fmla="val 25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2B2A2A"/>
                </a:solidFill>
              </a:rPr>
              <a:t>Lista de Presença</a:t>
            </a:r>
          </a:p>
        </p:txBody>
      </p:sp>
    </p:spTree>
    <p:extLst>
      <p:ext uri="{BB962C8B-B14F-4D97-AF65-F5344CB8AC3E}">
        <p14:creationId xmlns:p14="http://schemas.microsoft.com/office/powerpoint/2010/main" val="79842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E96892DD-ED13-174C-EE24-E9F76F87C635}"/>
              </a:ext>
            </a:extLst>
          </p:cNvPr>
          <p:cNvSpPr/>
          <p:nvPr/>
        </p:nvSpPr>
        <p:spPr>
          <a:xfrm>
            <a:off x="852669" y="614383"/>
            <a:ext cx="8111614" cy="562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AEB5286-C91E-394F-87C5-3795D7D54364}"/>
              </a:ext>
            </a:extLst>
          </p:cNvPr>
          <p:cNvSpPr/>
          <p:nvPr/>
        </p:nvSpPr>
        <p:spPr>
          <a:xfrm>
            <a:off x="1934218" y="1479898"/>
            <a:ext cx="5948516" cy="3903406"/>
          </a:xfrm>
          <a:prstGeom prst="roundRect">
            <a:avLst>
              <a:gd name="adj" fmla="val 2813"/>
            </a:avLst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C0C53A2-48E0-6997-F641-A65EC64CF559}"/>
              </a:ext>
            </a:extLst>
          </p:cNvPr>
          <p:cNvSpPr/>
          <p:nvPr/>
        </p:nvSpPr>
        <p:spPr>
          <a:xfrm>
            <a:off x="2517148" y="3896662"/>
            <a:ext cx="4782656" cy="827738"/>
          </a:xfrm>
          <a:prstGeom prst="roundRect">
            <a:avLst>
              <a:gd name="adj" fmla="val 16585"/>
            </a:avLst>
          </a:prstGeom>
          <a:solidFill>
            <a:srgbClr val="19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Aluno 1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0CAFC50-431A-45E3-8853-999D5BDA51F2}"/>
              </a:ext>
            </a:extLst>
          </p:cNvPr>
          <p:cNvSpPr/>
          <p:nvPr/>
        </p:nvSpPr>
        <p:spPr>
          <a:xfrm>
            <a:off x="2517149" y="2992851"/>
            <a:ext cx="4075430" cy="523516"/>
          </a:xfrm>
          <a:prstGeom prst="roundRect">
            <a:avLst>
              <a:gd name="adj" fmla="val 23730"/>
            </a:avLst>
          </a:prstGeom>
          <a:solidFill>
            <a:srgbClr val="19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rgbClr val="706E6E"/>
                </a:solidFill>
              </a:rPr>
              <a:t>Digite o nome do aluno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54FEB4F-7DAA-F470-9E48-DF61052279B2}"/>
              </a:ext>
            </a:extLst>
          </p:cNvPr>
          <p:cNvSpPr/>
          <p:nvPr/>
        </p:nvSpPr>
        <p:spPr>
          <a:xfrm>
            <a:off x="6811018" y="2992850"/>
            <a:ext cx="488786" cy="523516"/>
          </a:xfrm>
          <a:prstGeom prst="roundRect">
            <a:avLst>
              <a:gd name="adj" fmla="val 18617"/>
            </a:avLst>
          </a:prstGeom>
          <a:solidFill>
            <a:srgbClr val="1F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4E9F6DF-D410-DB71-33FF-DFCC09C61D63}"/>
              </a:ext>
            </a:extLst>
          </p:cNvPr>
          <p:cNvSpPr/>
          <p:nvPr/>
        </p:nvSpPr>
        <p:spPr>
          <a:xfrm>
            <a:off x="9607760" y="3009579"/>
            <a:ext cx="443884" cy="443884"/>
          </a:xfrm>
          <a:prstGeom prst="roundRect">
            <a:avLst/>
          </a:prstGeom>
          <a:solidFill>
            <a:srgbClr val="1F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93F4BE-22BA-34BB-6784-EC8322DD4807}"/>
              </a:ext>
            </a:extLst>
          </p:cNvPr>
          <p:cNvSpPr txBox="1"/>
          <p:nvPr/>
        </p:nvSpPr>
        <p:spPr>
          <a:xfrm>
            <a:off x="10051644" y="3046855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#1F1E1E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3370920-426F-EF93-F15D-173983F6BF01}"/>
              </a:ext>
            </a:extLst>
          </p:cNvPr>
          <p:cNvSpPr/>
          <p:nvPr/>
        </p:nvSpPr>
        <p:spPr>
          <a:xfrm>
            <a:off x="9607760" y="3490739"/>
            <a:ext cx="443884" cy="443884"/>
          </a:xfrm>
          <a:prstGeom prst="roundRect">
            <a:avLst/>
          </a:prstGeom>
          <a:solidFill>
            <a:srgbClr val="3C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B84502-0E04-2974-4253-3B72850DCA56}"/>
              </a:ext>
            </a:extLst>
          </p:cNvPr>
          <p:cNvSpPr txBox="1"/>
          <p:nvPr/>
        </p:nvSpPr>
        <p:spPr>
          <a:xfrm>
            <a:off x="10051644" y="3528015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#3C3A3A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9F57C-2322-BB8E-BDC3-1B20510ECF40}"/>
              </a:ext>
            </a:extLst>
          </p:cNvPr>
          <p:cNvSpPr/>
          <p:nvPr/>
        </p:nvSpPr>
        <p:spPr>
          <a:xfrm>
            <a:off x="6089658" y="4112411"/>
            <a:ext cx="396240" cy="396240"/>
          </a:xfrm>
          <a:prstGeom prst="ellipse">
            <a:avLst/>
          </a:prstGeom>
          <a:solidFill>
            <a:srgbClr val="3C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B751F51-44F7-614E-1274-72D51F71BBC7}"/>
              </a:ext>
            </a:extLst>
          </p:cNvPr>
          <p:cNvSpPr/>
          <p:nvPr/>
        </p:nvSpPr>
        <p:spPr>
          <a:xfrm>
            <a:off x="6636311" y="4112411"/>
            <a:ext cx="396240" cy="396240"/>
          </a:xfrm>
          <a:prstGeom prst="ellipse">
            <a:avLst/>
          </a:prstGeom>
          <a:solidFill>
            <a:srgbClr val="3C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DF32D84C-CE2C-8401-68C0-7BECA5DEE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498" y="4229251"/>
            <a:ext cx="162560" cy="162560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0CBBD938-FDFE-003E-178E-9247EEEE6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91" t="12022" r="16191" b="12022"/>
          <a:stretch/>
        </p:blipFill>
        <p:spPr>
          <a:xfrm>
            <a:off x="6762323" y="4232125"/>
            <a:ext cx="144216" cy="162000"/>
          </a:xfrm>
          <a:prstGeom prst="rect">
            <a:avLst/>
          </a:prstGeom>
        </p:spPr>
      </p:pic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12BDF58-1A87-8939-04E1-8A9C970D243E}"/>
              </a:ext>
            </a:extLst>
          </p:cNvPr>
          <p:cNvSpPr/>
          <p:nvPr/>
        </p:nvSpPr>
        <p:spPr>
          <a:xfrm>
            <a:off x="9607760" y="1554450"/>
            <a:ext cx="443884" cy="4438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C2362DA-623C-CEEE-0966-2F9F302F166E}"/>
              </a:ext>
            </a:extLst>
          </p:cNvPr>
          <p:cNvSpPr txBox="1"/>
          <p:nvPr/>
        </p:nvSpPr>
        <p:spPr>
          <a:xfrm>
            <a:off x="10051644" y="159172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#FFC000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E3EE3C0-F232-295D-352F-6CBD0ADECB53}"/>
              </a:ext>
            </a:extLst>
          </p:cNvPr>
          <p:cNvSpPr/>
          <p:nvPr/>
        </p:nvSpPr>
        <p:spPr>
          <a:xfrm>
            <a:off x="9607760" y="2035610"/>
            <a:ext cx="443884" cy="443884"/>
          </a:xfrm>
          <a:prstGeom prst="round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45BEE88-0843-C9B8-6997-AC1BC9D42B03}"/>
              </a:ext>
            </a:extLst>
          </p:cNvPr>
          <p:cNvSpPr txBox="1"/>
          <p:nvPr/>
        </p:nvSpPr>
        <p:spPr>
          <a:xfrm>
            <a:off x="10051644" y="207288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#2B2A2A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BF43A04-3C76-2612-26D5-FE47427EA548}"/>
              </a:ext>
            </a:extLst>
          </p:cNvPr>
          <p:cNvSpPr/>
          <p:nvPr/>
        </p:nvSpPr>
        <p:spPr>
          <a:xfrm>
            <a:off x="9607760" y="2516770"/>
            <a:ext cx="443884" cy="443884"/>
          </a:xfrm>
          <a:prstGeom prst="roundRect">
            <a:avLst/>
          </a:prstGeom>
          <a:solidFill>
            <a:srgbClr val="19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A2E5AD4-0013-9EF2-7DC2-4B1CC38FEE05}"/>
              </a:ext>
            </a:extLst>
          </p:cNvPr>
          <p:cNvSpPr txBox="1"/>
          <p:nvPr/>
        </p:nvSpPr>
        <p:spPr>
          <a:xfrm>
            <a:off x="10051644" y="255404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#191818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83E8C1-A229-F3B2-D7D4-2EEC6C47A16E}"/>
              </a:ext>
            </a:extLst>
          </p:cNvPr>
          <p:cNvSpPr/>
          <p:nvPr/>
        </p:nvSpPr>
        <p:spPr>
          <a:xfrm>
            <a:off x="9607760" y="1073290"/>
            <a:ext cx="443884" cy="4438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1645860-CC97-F286-C246-9324D41E7CE0}"/>
              </a:ext>
            </a:extLst>
          </p:cNvPr>
          <p:cNvSpPr txBox="1"/>
          <p:nvPr/>
        </p:nvSpPr>
        <p:spPr>
          <a:xfrm>
            <a:off x="10051644" y="111056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#00B0F0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355166C-490D-B603-8850-B23FF306E36D}"/>
              </a:ext>
            </a:extLst>
          </p:cNvPr>
          <p:cNvSpPr/>
          <p:nvPr/>
        </p:nvSpPr>
        <p:spPr>
          <a:xfrm>
            <a:off x="2517148" y="2132535"/>
            <a:ext cx="4782656" cy="640161"/>
          </a:xfrm>
          <a:prstGeom prst="roundRect">
            <a:avLst>
              <a:gd name="adj" fmla="val 25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2B2A2A"/>
                </a:solidFill>
              </a:rPr>
              <a:t>Lista de Presença</a:t>
            </a:r>
          </a:p>
        </p:txBody>
      </p:sp>
    </p:spTree>
    <p:extLst>
      <p:ext uri="{BB962C8B-B14F-4D97-AF65-F5344CB8AC3E}">
        <p14:creationId xmlns:p14="http://schemas.microsoft.com/office/powerpoint/2010/main" val="285854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Ageu Nunes</dc:creator>
  <cp:lastModifiedBy>Ageu Nunes</cp:lastModifiedBy>
  <cp:revision>8</cp:revision>
  <dcterms:created xsi:type="dcterms:W3CDTF">2023-06-17T14:48:49Z</dcterms:created>
  <dcterms:modified xsi:type="dcterms:W3CDTF">2023-06-17T15:51:37Z</dcterms:modified>
</cp:coreProperties>
</file>