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280" y="4876920"/>
            <a:ext cx="4396320" cy="17506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Cost Structure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50400" y="4876920"/>
            <a:ext cx="4396320" cy="17506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Revenue Streams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2280" y="762120"/>
            <a:ext cx="1762920" cy="41130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Key Partners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17360" y="762120"/>
            <a:ext cx="1762920" cy="20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Key Activities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917360" y="2819520"/>
            <a:ext cx="1762920" cy="20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Key Resources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654000" y="762120"/>
            <a:ext cx="1762920" cy="41130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Value Proposition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418720" y="762120"/>
            <a:ext cx="1762920" cy="20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Customer Relationship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418720" y="2819520"/>
            <a:ext cx="1762920" cy="20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Channels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7183800" y="762120"/>
            <a:ext cx="1762920" cy="41130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 w="1908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Customer Segments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Arial"/>
                <a:ea typeface="Arial"/>
              </a:rPr>
              <a:t>Your Body text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21540000">
            <a:off x="2107800" y="1449720"/>
            <a:ext cx="1369800" cy="109620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5000">
                <a:srgbClr val="75dbff"/>
              </a:gs>
              <a:gs pos="100000">
                <a:srgbClr val="8bd0e9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Reservas de viagens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Publicidade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2280" y="762120"/>
            <a:ext cx="8794440" cy="5865480"/>
          </a:xfrm>
          <a:prstGeom prst="roundRect">
            <a:avLst>
              <a:gd name="adj" fmla="val 0"/>
            </a:avLst>
          </a:prstGeom>
          <a:noFill/>
          <a:ln w="38160">
            <a:solidFill>
              <a:schemeClr val="dk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658440" y="147960"/>
            <a:ext cx="2558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404040"/>
                </a:solidFill>
                <a:latin typeface="Calibri"/>
                <a:ea typeface="Calibri"/>
              </a:rPr>
              <a:t>Model Canvas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809880" y="147960"/>
            <a:ext cx="3274920" cy="459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Calibri"/>
              </a:rPr>
              <a:t>BonVoyage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238880" y="147960"/>
            <a:ext cx="1750680" cy="199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05-Outubro-2020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7238880" y="408600"/>
            <a:ext cx="1750680" cy="199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Iteration #1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rot="21580800">
            <a:off x="367560" y="1260360"/>
            <a:ext cx="1369440" cy="315360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9000">
                <a:srgbClr val="fef99c"/>
              </a:gs>
              <a:gs pos="100000">
                <a:srgbClr val="f6e7a6"/>
              </a:gs>
            </a:gsLst>
            <a:lin ang="5478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Hospedagem: Booking, Airbnb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Alimentação: TheFork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Aluguel de Veiculos: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Hertz, Localiza, RentCars, Enterprise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Vôos: LATAM, GOL, entre outras companhias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 rot="21540000">
            <a:off x="2112120" y="3376080"/>
            <a:ext cx="1369800" cy="994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0">
                <a:srgbClr val="9fffca"/>
              </a:gs>
              <a:gs pos="50000">
                <a:srgbClr val="9fffca"/>
              </a:gs>
              <a:gs pos="100000">
                <a:srgbClr val="9fffca"/>
              </a:gs>
            </a:gsLst>
            <a:lin ang="528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Internet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Base de dados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rot="21540600">
            <a:off x="3844440" y="1131480"/>
            <a:ext cx="1369800" cy="3658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0">
                <a:srgbClr val="cc9efe"/>
              </a:gs>
              <a:gs pos="50000">
                <a:srgbClr val="cc9efe"/>
              </a:gs>
              <a:gs pos="100000">
                <a:srgbClr val="cc9efe"/>
              </a:gs>
            </a:gsLst>
            <a:lin ang="528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 Planejamento de viagens fácil e compartilhado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Promoção de viagens, lugares, atividades e/ou serviços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Viver a experiencia de famosos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Mundo de  informação sobre destinos e viagens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Status social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 rot="21540000">
            <a:off x="7380360" y="1981440"/>
            <a:ext cx="1369800" cy="211968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0">
                <a:srgbClr val="cc9efe"/>
              </a:gs>
              <a:gs pos="50000">
                <a:srgbClr val="cc9efe"/>
              </a:gs>
              <a:gs pos="100000">
                <a:srgbClr val="cc9efe"/>
              </a:gs>
            </a:gsLst>
            <a:lin ang="528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Adultos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Famosos/ digital influencers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Fãs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Apaixonados por viajar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 rot="21540000">
            <a:off x="5615640" y="1247040"/>
            <a:ext cx="1369800" cy="14047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0000">
                <a:srgbClr val="ffb7b7"/>
              </a:gs>
              <a:gs pos="100000">
                <a:srgbClr val="edc9c9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Ofertas peronalizadas segundo suas preferências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Chatbots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 rot="21540000">
            <a:off x="5403600" y="5391000"/>
            <a:ext cx="1369800" cy="116064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0000">
                <a:srgbClr val="ffb7b7"/>
              </a:gs>
              <a:gs pos="100000">
                <a:srgbClr val="edc9c9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Comissão em todos os tipos de reservas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Crowdfunding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rot="21540000">
            <a:off x="5640120" y="3520080"/>
            <a:ext cx="1369800" cy="994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9000">
                <a:srgbClr val="fef99c"/>
              </a:gs>
              <a:gs pos="100000">
                <a:srgbClr val="f6e7a6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Celular através de App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Web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 rot="21540000">
            <a:off x="555840" y="5463000"/>
            <a:ext cx="1369800" cy="994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0">
                <a:srgbClr val="cc9efe"/>
              </a:gs>
              <a:gs pos="50000">
                <a:srgbClr val="cc9efe"/>
              </a:gs>
              <a:gs pos="100000">
                <a:srgbClr val="cc9efe"/>
              </a:gs>
            </a:gsLst>
            <a:lin ang="528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Manutenção dos servidores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Publicidade App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rot="21540000">
            <a:off x="2185200" y="5483520"/>
            <a:ext cx="1369800" cy="994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9000">
                <a:srgbClr val="fef99c"/>
              </a:gs>
              <a:gs pos="100000">
                <a:srgbClr val="f6e7a6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Desenvolvimento e manutenção App/ Web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 rot="21540000">
            <a:off x="7048080" y="5388480"/>
            <a:ext cx="1369800" cy="994320"/>
          </a:xfrm>
          <a:custGeom>
            <a:avLst/>
            <a:gdLst/>
            <a:ahLst/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rotWithShape="0">
            <a:gsLst>
              <a:gs pos="79000">
                <a:srgbClr val="fef99c"/>
              </a:gs>
              <a:gs pos="100000">
                <a:srgbClr val="f6e7a6"/>
              </a:gs>
            </a:gsLst>
            <a:lin ang="5520000"/>
          </a:gradFill>
          <a:ln>
            <a:noFill/>
          </a:ln>
          <a:effectLst>
            <a:outerShdw algn="tl" blurRad="38100" dir="2700000" dist="25455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- Publicidadade de outros serviços 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2013-01-06T22:45:06Z</dcterms:created>
  <dc:creator>Md Aminul Islam</dc:creator>
  <dc:description/>
  <dc:language>en-US</dc:language>
  <cp:lastModifiedBy/>
  <dcterms:modified xsi:type="dcterms:W3CDTF">2020-10-05T18:36:02Z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