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Fira Code"/>
      <p:regular r:id="rId24"/>
      <p:bold r:id="rId25"/>
    </p:embeddedFont>
    <p:embeddedFont>
      <p:font typeface="Sora"/>
      <p:regular r:id="rId26"/>
      <p:bold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A26BDE-33B2-4FEA-808A-735DED47C80D}">
  <a:tblStyle styleId="{D8A26BDE-33B2-4FEA-808A-735DED47C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FiraCode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ra-regular.fntdata"/><Relationship Id="rId25" Type="http://schemas.openxmlformats.org/officeDocument/2006/relationships/font" Target="fonts/FiraCode-bold.fntdata"/><Relationship Id="rId28" Type="http://schemas.openxmlformats.org/officeDocument/2006/relationships/font" Target="fonts/Barlow-regular.fntdata"/><Relationship Id="rId27" Type="http://schemas.openxmlformats.org/officeDocument/2006/relationships/font" Target="fonts/Sor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c3079e91d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c3079e91d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c3079e91d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c3079e91d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c3079e91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c3079e91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c3079e91d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c3079e91d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b31ce66f4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b31ce66f4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31ce66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31ce66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c3079e91d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c3079e91d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c3079e91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c3079e91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c3079e91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c3079e91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c3079e91d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c3079e91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c3079e91d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c3079e91d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891700" y="1822725"/>
            <a:ext cx="5682300" cy="15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571100" y="3457125"/>
            <a:ext cx="4002900" cy="40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645" y="-230505"/>
            <a:ext cx="9233160" cy="5374005"/>
            <a:chOff x="0" y="-230505"/>
            <a:chExt cx="9233160" cy="537400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932176" y="-230505"/>
              <a:ext cx="3300984" cy="1396904"/>
              <a:chOff x="261200" y="303550"/>
              <a:chExt cx="4120050" cy="1725425"/>
            </a:xfrm>
          </p:grpSpPr>
          <p:cxnSp>
            <p:nvCxnSpPr>
              <p:cNvPr id="13" name="Google Shape;13;p2"/>
              <p:cNvCxnSpPr/>
              <p:nvPr/>
            </p:nvCxnSpPr>
            <p:spPr>
              <a:xfrm>
                <a:off x="261200" y="310100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261200" y="739819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261200" y="1169538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261200" y="1599256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61200" y="2028975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743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7306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11869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16433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20996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25559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0122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34686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39249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43812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" name="Google Shape;28;p2"/>
            <p:cNvGrpSpPr/>
            <p:nvPr/>
          </p:nvGrpSpPr>
          <p:grpSpPr>
            <a:xfrm>
              <a:off x="0" y="3510075"/>
              <a:ext cx="2013950" cy="1633425"/>
              <a:chOff x="2045675" y="168400"/>
              <a:chExt cx="2013950" cy="163342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045675" y="1684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20095" y="1684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394515" y="1684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382885" y="494781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731725" y="494781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057305" y="4964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720095" y="821163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394515" y="821163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045675" y="8310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382885" y="1147544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731725" y="1147544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057305" y="11590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045675" y="14739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720095" y="14739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394515" y="14739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sp>
        <p:nvSpPr>
          <p:cNvPr id="44" name="Google Shape;44;p2"/>
          <p:cNvSpPr/>
          <p:nvPr/>
        </p:nvSpPr>
        <p:spPr>
          <a:xfrm flipH="1">
            <a:off x="846325" y="4072479"/>
            <a:ext cx="2331579" cy="2349703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 flipH="1" rot="5400000">
            <a:off x="7983392" y="4207255"/>
            <a:ext cx="1956640" cy="1083550"/>
          </a:xfrm>
          <a:custGeom>
            <a:rect b="b" l="l" r="r" t="t"/>
            <a:pathLst>
              <a:path extrusionOk="0" h="398364" w="717375">
                <a:moveTo>
                  <a:pt x="446742" y="0"/>
                </a:moveTo>
                <a:cubicBezTo>
                  <a:pt x="432778" y="188633"/>
                  <a:pt x="492566" y="335613"/>
                  <a:pt x="617734" y="377561"/>
                </a:cubicBezTo>
                <a:cubicBezTo>
                  <a:pt x="634451" y="383162"/>
                  <a:pt x="692153" y="398364"/>
                  <a:pt x="704707" y="378552"/>
                </a:cubicBezTo>
                <a:cubicBezTo>
                  <a:pt x="717375" y="358559"/>
                  <a:pt x="694820" y="323202"/>
                  <a:pt x="668141" y="301457"/>
                </a:cubicBezTo>
                <a:cubicBezTo>
                  <a:pt x="559794" y="213179"/>
                  <a:pt x="195253" y="275187"/>
                  <a:pt x="0" y="323202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196700" y="851050"/>
            <a:ext cx="464400" cy="464400"/>
          </a:xfrm>
          <a:prstGeom prst="star12">
            <a:avLst>
              <a:gd fmla="val 267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hasCustomPrompt="1" type="title"/>
          </p:nvPr>
        </p:nvSpPr>
        <p:spPr>
          <a:xfrm>
            <a:off x="2611625" y="1803600"/>
            <a:ext cx="39207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b="1"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0" name="Google Shape;230;p11"/>
          <p:cNvSpPr txBox="1"/>
          <p:nvPr>
            <p:ph idx="1" type="subTitle"/>
          </p:nvPr>
        </p:nvSpPr>
        <p:spPr>
          <a:xfrm>
            <a:off x="2611673" y="2901000"/>
            <a:ext cx="39207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31" name="Google Shape;231;p11"/>
          <p:cNvGrpSpPr/>
          <p:nvPr/>
        </p:nvGrpSpPr>
        <p:grpSpPr>
          <a:xfrm>
            <a:off x="-268434" y="-146370"/>
            <a:ext cx="9710544" cy="3300984"/>
            <a:chOff x="-268434" y="-146370"/>
            <a:chExt cx="9710544" cy="3300984"/>
          </a:xfrm>
        </p:grpSpPr>
        <p:grpSp>
          <p:nvGrpSpPr>
            <p:cNvPr id="232" name="Google Shape;232;p11"/>
            <p:cNvGrpSpPr/>
            <p:nvPr/>
          </p:nvGrpSpPr>
          <p:grpSpPr>
            <a:xfrm flipH="1">
              <a:off x="7428159" y="0"/>
              <a:ext cx="2013950" cy="1633425"/>
              <a:chOff x="2045675" y="168400"/>
              <a:chExt cx="2013950" cy="1633425"/>
            </a:xfrm>
          </p:grpSpPr>
          <p:sp>
            <p:nvSpPr>
              <p:cNvPr id="233" name="Google Shape;233;p11"/>
              <p:cNvSpPr/>
              <p:nvPr/>
            </p:nvSpPr>
            <p:spPr>
              <a:xfrm>
                <a:off x="2045675" y="1684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2720095" y="1684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>
                <a:off x="3394515" y="1684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2382885" y="494781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3731725" y="494781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3057305" y="4964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2720095" y="821163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3394515" y="821163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2045675" y="8310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2382885" y="1147544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3731725" y="1147544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3057305" y="11590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2045675" y="14739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2720095" y="14739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3394515" y="14739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48" name="Google Shape;248;p11"/>
            <p:cNvGrpSpPr/>
            <p:nvPr/>
          </p:nvGrpSpPr>
          <p:grpSpPr>
            <a:xfrm rot="5400000">
              <a:off x="-1220474" y="805670"/>
              <a:ext cx="3300984" cy="1396904"/>
              <a:chOff x="261200" y="303550"/>
              <a:chExt cx="4120050" cy="1725425"/>
            </a:xfrm>
          </p:grpSpPr>
          <p:cxnSp>
            <p:nvCxnSpPr>
              <p:cNvPr id="249" name="Google Shape;249;p11"/>
              <p:cNvCxnSpPr/>
              <p:nvPr/>
            </p:nvCxnSpPr>
            <p:spPr>
              <a:xfrm>
                <a:off x="261200" y="310100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11"/>
              <p:cNvCxnSpPr/>
              <p:nvPr/>
            </p:nvCxnSpPr>
            <p:spPr>
              <a:xfrm>
                <a:off x="261200" y="739819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11"/>
              <p:cNvCxnSpPr/>
              <p:nvPr/>
            </p:nvCxnSpPr>
            <p:spPr>
              <a:xfrm>
                <a:off x="261200" y="1169538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11"/>
              <p:cNvCxnSpPr/>
              <p:nvPr/>
            </p:nvCxnSpPr>
            <p:spPr>
              <a:xfrm>
                <a:off x="261200" y="1599256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11"/>
              <p:cNvCxnSpPr/>
              <p:nvPr/>
            </p:nvCxnSpPr>
            <p:spPr>
              <a:xfrm>
                <a:off x="261200" y="2028975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11"/>
              <p:cNvCxnSpPr/>
              <p:nvPr/>
            </p:nvCxnSpPr>
            <p:spPr>
              <a:xfrm>
                <a:off x="2743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11"/>
              <p:cNvCxnSpPr/>
              <p:nvPr/>
            </p:nvCxnSpPr>
            <p:spPr>
              <a:xfrm>
                <a:off x="7306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1"/>
              <p:cNvCxnSpPr/>
              <p:nvPr/>
            </p:nvCxnSpPr>
            <p:spPr>
              <a:xfrm>
                <a:off x="11869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1"/>
              <p:cNvCxnSpPr/>
              <p:nvPr/>
            </p:nvCxnSpPr>
            <p:spPr>
              <a:xfrm>
                <a:off x="16433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1"/>
              <p:cNvCxnSpPr/>
              <p:nvPr/>
            </p:nvCxnSpPr>
            <p:spPr>
              <a:xfrm>
                <a:off x="20996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1"/>
              <p:cNvCxnSpPr/>
              <p:nvPr/>
            </p:nvCxnSpPr>
            <p:spPr>
              <a:xfrm>
                <a:off x="25559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1"/>
              <p:cNvCxnSpPr/>
              <p:nvPr/>
            </p:nvCxnSpPr>
            <p:spPr>
              <a:xfrm>
                <a:off x="30122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1"/>
              <p:cNvCxnSpPr/>
              <p:nvPr/>
            </p:nvCxnSpPr>
            <p:spPr>
              <a:xfrm>
                <a:off x="34686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1"/>
              <p:cNvCxnSpPr/>
              <p:nvPr/>
            </p:nvCxnSpPr>
            <p:spPr>
              <a:xfrm>
                <a:off x="39249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1"/>
              <p:cNvCxnSpPr/>
              <p:nvPr/>
            </p:nvCxnSpPr>
            <p:spPr>
              <a:xfrm>
                <a:off x="43812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64" name="Google Shape;264;p11"/>
          <p:cNvSpPr/>
          <p:nvPr/>
        </p:nvSpPr>
        <p:spPr>
          <a:xfrm rot="10800000">
            <a:off x="4144385" y="3565668"/>
            <a:ext cx="5180563" cy="1745932"/>
          </a:xfrm>
          <a:custGeom>
            <a:rect b="b" l="l" r="r" t="t"/>
            <a:pathLst>
              <a:path extrusionOk="0" h="732815" w="2178996">
                <a:moveTo>
                  <a:pt x="2178996" y="0"/>
                </a:moveTo>
                <a:cubicBezTo>
                  <a:pt x="2178996" y="0"/>
                  <a:pt x="1141381" y="144294"/>
                  <a:pt x="1141381" y="450999"/>
                </a:cubicBezTo>
                <a:cubicBezTo>
                  <a:pt x="1143172" y="584330"/>
                  <a:pt x="1343873" y="474116"/>
                  <a:pt x="1206913" y="372637"/>
                </a:cubicBezTo>
                <a:cubicBezTo>
                  <a:pt x="1078154" y="277244"/>
                  <a:pt x="739302" y="192938"/>
                  <a:pt x="0" y="732815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 flipH="1">
            <a:off x="8465784" y="2511988"/>
            <a:ext cx="464400" cy="464400"/>
          </a:xfrm>
          <a:prstGeom prst="star12">
            <a:avLst>
              <a:gd fmla="val 267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13"/>
          <p:cNvSpPr txBox="1"/>
          <p:nvPr>
            <p:ph hasCustomPrompt="1" idx="2" type="title"/>
          </p:nvPr>
        </p:nvSpPr>
        <p:spPr>
          <a:xfrm>
            <a:off x="801444" y="1404683"/>
            <a:ext cx="837000" cy="63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801444" y="2990491"/>
            <a:ext cx="837000" cy="63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hasCustomPrompt="1" idx="4" type="title"/>
          </p:nvPr>
        </p:nvSpPr>
        <p:spPr>
          <a:xfrm>
            <a:off x="3315146" y="1404683"/>
            <a:ext cx="837000" cy="63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hasCustomPrompt="1" idx="5" type="title"/>
          </p:nvPr>
        </p:nvSpPr>
        <p:spPr>
          <a:xfrm>
            <a:off x="3315146" y="2990491"/>
            <a:ext cx="837000" cy="63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5828848" y="1404683"/>
            <a:ext cx="837000" cy="63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hasCustomPrompt="1" idx="7" type="title"/>
          </p:nvPr>
        </p:nvSpPr>
        <p:spPr>
          <a:xfrm>
            <a:off x="5828848" y="2990491"/>
            <a:ext cx="837000" cy="63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1" type="subTitle"/>
          </p:nvPr>
        </p:nvSpPr>
        <p:spPr>
          <a:xfrm>
            <a:off x="801448" y="1997675"/>
            <a:ext cx="2513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subTitle"/>
          </p:nvPr>
        </p:nvSpPr>
        <p:spPr>
          <a:xfrm>
            <a:off x="3315150" y="1997675"/>
            <a:ext cx="2513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9" type="subTitle"/>
          </p:nvPr>
        </p:nvSpPr>
        <p:spPr>
          <a:xfrm>
            <a:off x="5828852" y="1997675"/>
            <a:ext cx="2513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3" type="subTitle"/>
          </p:nvPr>
        </p:nvSpPr>
        <p:spPr>
          <a:xfrm>
            <a:off x="801448" y="3583550"/>
            <a:ext cx="2513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4" type="subTitle"/>
          </p:nvPr>
        </p:nvSpPr>
        <p:spPr>
          <a:xfrm>
            <a:off x="3315150" y="3583550"/>
            <a:ext cx="2513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idx="15" type="subTitle"/>
          </p:nvPr>
        </p:nvSpPr>
        <p:spPr>
          <a:xfrm>
            <a:off x="5828852" y="3583550"/>
            <a:ext cx="2513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81" name="Google Shape;281;p13"/>
          <p:cNvGrpSpPr/>
          <p:nvPr/>
        </p:nvGrpSpPr>
        <p:grpSpPr>
          <a:xfrm flipH="1">
            <a:off x="7467250" y="3510075"/>
            <a:ext cx="1676740" cy="1633425"/>
            <a:chOff x="2045675" y="168400"/>
            <a:chExt cx="1676740" cy="1633425"/>
          </a:xfrm>
        </p:grpSpPr>
        <p:sp>
          <p:nvSpPr>
            <p:cNvPr id="282" name="Google Shape;282;p13"/>
            <p:cNvSpPr/>
            <p:nvPr/>
          </p:nvSpPr>
          <p:spPr>
            <a:xfrm>
              <a:off x="2045675" y="168400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2382885" y="494781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045675" y="831000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2720095" y="821163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382885" y="1147544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3057305" y="1159025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045675" y="1473925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720095" y="1473925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3394515" y="1473925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91" name="Google Shape;291;p13"/>
          <p:cNvSpPr/>
          <p:nvPr/>
        </p:nvSpPr>
        <p:spPr>
          <a:xfrm flipH="1">
            <a:off x="8346555" y="-406711"/>
            <a:ext cx="1869221" cy="1883419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 rot="-5400000">
            <a:off x="-1651959" y="2838128"/>
            <a:ext cx="4052933" cy="1364868"/>
          </a:xfrm>
          <a:custGeom>
            <a:rect b="b" l="l" r="r" t="t"/>
            <a:pathLst>
              <a:path extrusionOk="0" h="732815" w="2178996">
                <a:moveTo>
                  <a:pt x="2178996" y="0"/>
                </a:moveTo>
                <a:cubicBezTo>
                  <a:pt x="2178996" y="0"/>
                  <a:pt x="1141381" y="144294"/>
                  <a:pt x="1141381" y="450999"/>
                </a:cubicBezTo>
                <a:cubicBezTo>
                  <a:pt x="1143172" y="584330"/>
                  <a:pt x="1343873" y="474116"/>
                  <a:pt x="1206913" y="372637"/>
                </a:cubicBezTo>
                <a:cubicBezTo>
                  <a:pt x="1078154" y="277244"/>
                  <a:pt x="739302" y="192938"/>
                  <a:pt x="0" y="732815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idx="1" type="subTitle"/>
          </p:nvPr>
        </p:nvSpPr>
        <p:spPr>
          <a:xfrm>
            <a:off x="4437875" y="2226213"/>
            <a:ext cx="38406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295" name="Google Shape;295;p14"/>
          <p:cNvSpPr txBox="1"/>
          <p:nvPr>
            <p:ph type="title"/>
          </p:nvPr>
        </p:nvSpPr>
        <p:spPr>
          <a:xfrm>
            <a:off x="4437875" y="1157188"/>
            <a:ext cx="3840600" cy="11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6" name="Google Shape;296;p14"/>
          <p:cNvGrpSpPr/>
          <p:nvPr/>
        </p:nvGrpSpPr>
        <p:grpSpPr>
          <a:xfrm>
            <a:off x="-88021" y="-572228"/>
            <a:ext cx="8052944" cy="3615636"/>
            <a:chOff x="-88021" y="-572228"/>
            <a:chExt cx="8052944" cy="3615636"/>
          </a:xfrm>
        </p:grpSpPr>
        <p:grpSp>
          <p:nvGrpSpPr>
            <p:cNvPr id="297" name="Google Shape;297;p14"/>
            <p:cNvGrpSpPr/>
            <p:nvPr/>
          </p:nvGrpSpPr>
          <p:grpSpPr>
            <a:xfrm>
              <a:off x="4663940" y="-572228"/>
              <a:ext cx="3300984" cy="1396904"/>
              <a:chOff x="261200" y="303550"/>
              <a:chExt cx="4120050" cy="1725425"/>
            </a:xfrm>
          </p:grpSpPr>
          <p:cxnSp>
            <p:nvCxnSpPr>
              <p:cNvPr id="298" name="Google Shape;298;p14"/>
              <p:cNvCxnSpPr/>
              <p:nvPr/>
            </p:nvCxnSpPr>
            <p:spPr>
              <a:xfrm>
                <a:off x="261200" y="310100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14"/>
              <p:cNvCxnSpPr/>
              <p:nvPr/>
            </p:nvCxnSpPr>
            <p:spPr>
              <a:xfrm>
                <a:off x="261200" y="739819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14"/>
              <p:cNvCxnSpPr/>
              <p:nvPr/>
            </p:nvCxnSpPr>
            <p:spPr>
              <a:xfrm>
                <a:off x="261200" y="1169538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14"/>
              <p:cNvCxnSpPr/>
              <p:nvPr/>
            </p:nvCxnSpPr>
            <p:spPr>
              <a:xfrm>
                <a:off x="261200" y="1599256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14"/>
              <p:cNvCxnSpPr/>
              <p:nvPr/>
            </p:nvCxnSpPr>
            <p:spPr>
              <a:xfrm>
                <a:off x="261200" y="2028975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14"/>
              <p:cNvCxnSpPr/>
              <p:nvPr/>
            </p:nvCxnSpPr>
            <p:spPr>
              <a:xfrm>
                <a:off x="2743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14"/>
              <p:cNvCxnSpPr/>
              <p:nvPr/>
            </p:nvCxnSpPr>
            <p:spPr>
              <a:xfrm>
                <a:off x="7306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14"/>
              <p:cNvCxnSpPr/>
              <p:nvPr/>
            </p:nvCxnSpPr>
            <p:spPr>
              <a:xfrm>
                <a:off x="11869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14"/>
              <p:cNvCxnSpPr/>
              <p:nvPr/>
            </p:nvCxnSpPr>
            <p:spPr>
              <a:xfrm>
                <a:off x="16433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14"/>
              <p:cNvCxnSpPr/>
              <p:nvPr/>
            </p:nvCxnSpPr>
            <p:spPr>
              <a:xfrm>
                <a:off x="20996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14"/>
              <p:cNvCxnSpPr/>
              <p:nvPr/>
            </p:nvCxnSpPr>
            <p:spPr>
              <a:xfrm>
                <a:off x="25559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14"/>
              <p:cNvCxnSpPr/>
              <p:nvPr/>
            </p:nvCxnSpPr>
            <p:spPr>
              <a:xfrm>
                <a:off x="30122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14"/>
              <p:cNvCxnSpPr/>
              <p:nvPr/>
            </p:nvCxnSpPr>
            <p:spPr>
              <a:xfrm>
                <a:off x="34686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14"/>
              <p:cNvCxnSpPr/>
              <p:nvPr/>
            </p:nvCxnSpPr>
            <p:spPr>
              <a:xfrm>
                <a:off x="39249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14"/>
              <p:cNvCxnSpPr/>
              <p:nvPr/>
            </p:nvCxnSpPr>
            <p:spPr>
              <a:xfrm>
                <a:off x="43812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3" name="Google Shape;313;p14"/>
            <p:cNvGrpSpPr/>
            <p:nvPr/>
          </p:nvGrpSpPr>
          <p:grpSpPr>
            <a:xfrm>
              <a:off x="-88021" y="114309"/>
              <a:ext cx="1002320" cy="2929100"/>
              <a:chOff x="-88021" y="1295834"/>
              <a:chExt cx="1002320" cy="2929100"/>
            </a:xfrm>
          </p:grpSpPr>
          <p:grpSp>
            <p:nvGrpSpPr>
              <p:cNvPr id="314" name="Google Shape;314;p14"/>
              <p:cNvGrpSpPr/>
              <p:nvPr/>
            </p:nvGrpSpPr>
            <p:grpSpPr>
              <a:xfrm rot="10800000">
                <a:off x="-88021" y="2591509"/>
                <a:ext cx="1002320" cy="1633425"/>
                <a:chOff x="2045675" y="73125"/>
                <a:chExt cx="1002320" cy="1633425"/>
              </a:xfrm>
            </p:grpSpPr>
            <p:sp>
              <p:nvSpPr>
                <p:cNvPr id="315" name="Google Shape;315;p14"/>
                <p:cNvSpPr/>
                <p:nvPr/>
              </p:nvSpPr>
              <p:spPr>
                <a:xfrm>
                  <a:off x="2045675" y="73125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16" name="Google Shape;316;p14"/>
                <p:cNvSpPr/>
                <p:nvPr/>
              </p:nvSpPr>
              <p:spPr>
                <a:xfrm>
                  <a:off x="2720095" y="73125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17" name="Google Shape;317;p14"/>
                <p:cNvSpPr/>
                <p:nvPr/>
              </p:nvSpPr>
              <p:spPr>
                <a:xfrm>
                  <a:off x="2382885" y="399506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18" name="Google Shape;318;p14"/>
                <p:cNvSpPr/>
                <p:nvPr/>
              </p:nvSpPr>
              <p:spPr>
                <a:xfrm>
                  <a:off x="2720095" y="725888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19" name="Google Shape;319;p14"/>
                <p:cNvSpPr/>
                <p:nvPr/>
              </p:nvSpPr>
              <p:spPr>
                <a:xfrm>
                  <a:off x="2045675" y="735725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20" name="Google Shape;320;p14"/>
                <p:cNvSpPr/>
                <p:nvPr/>
              </p:nvSpPr>
              <p:spPr>
                <a:xfrm>
                  <a:off x="2382885" y="1052269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21" name="Google Shape;321;p14"/>
                <p:cNvSpPr/>
                <p:nvPr/>
              </p:nvSpPr>
              <p:spPr>
                <a:xfrm>
                  <a:off x="2045675" y="1378650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22" name="Google Shape;322;p14"/>
                <p:cNvSpPr/>
                <p:nvPr/>
              </p:nvSpPr>
              <p:spPr>
                <a:xfrm>
                  <a:off x="2720095" y="1378650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grpSp>
            <p:nvGrpSpPr>
              <p:cNvPr id="323" name="Google Shape;323;p14"/>
              <p:cNvGrpSpPr/>
              <p:nvPr/>
            </p:nvGrpSpPr>
            <p:grpSpPr>
              <a:xfrm rot="10800000">
                <a:off x="-88021" y="1295834"/>
                <a:ext cx="1002320" cy="1307044"/>
                <a:chOff x="2045675" y="399506"/>
                <a:chExt cx="1002320" cy="1307044"/>
              </a:xfrm>
            </p:grpSpPr>
            <p:sp>
              <p:nvSpPr>
                <p:cNvPr id="324" name="Google Shape;324;p14"/>
                <p:cNvSpPr/>
                <p:nvPr/>
              </p:nvSpPr>
              <p:spPr>
                <a:xfrm>
                  <a:off x="2382885" y="399506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25" name="Google Shape;325;p14"/>
                <p:cNvSpPr/>
                <p:nvPr/>
              </p:nvSpPr>
              <p:spPr>
                <a:xfrm>
                  <a:off x="2720095" y="725888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26" name="Google Shape;326;p14"/>
                <p:cNvSpPr/>
                <p:nvPr/>
              </p:nvSpPr>
              <p:spPr>
                <a:xfrm>
                  <a:off x="2045675" y="735725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27" name="Google Shape;327;p14"/>
                <p:cNvSpPr/>
                <p:nvPr/>
              </p:nvSpPr>
              <p:spPr>
                <a:xfrm>
                  <a:off x="2382885" y="1052269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28" name="Google Shape;328;p14"/>
                <p:cNvSpPr/>
                <p:nvPr/>
              </p:nvSpPr>
              <p:spPr>
                <a:xfrm>
                  <a:off x="2045675" y="1378650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29" name="Google Shape;329;p14"/>
                <p:cNvSpPr/>
                <p:nvPr/>
              </p:nvSpPr>
              <p:spPr>
                <a:xfrm>
                  <a:off x="2720095" y="1378650"/>
                  <a:ext cx="327900" cy="32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</p:grpSp>
      </p:grpSp>
      <p:sp>
        <p:nvSpPr>
          <p:cNvPr id="330" name="Google Shape;330;p14"/>
          <p:cNvSpPr/>
          <p:nvPr/>
        </p:nvSpPr>
        <p:spPr>
          <a:xfrm flipH="1">
            <a:off x="4988910" y="-337969"/>
            <a:ext cx="5180563" cy="1745932"/>
          </a:xfrm>
          <a:custGeom>
            <a:rect b="b" l="l" r="r" t="t"/>
            <a:pathLst>
              <a:path extrusionOk="0" h="732815" w="2178996">
                <a:moveTo>
                  <a:pt x="2178996" y="0"/>
                </a:moveTo>
                <a:cubicBezTo>
                  <a:pt x="2178996" y="0"/>
                  <a:pt x="1141381" y="144294"/>
                  <a:pt x="1141381" y="450999"/>
                </a:cubicBezTo>
                <a:cubicBezTo>
                  <a:pt x="1143172" y="584330"/>
                  <a:pt x="1343873" y="474116"/>
                  <a:pt x="1206913" y="372637"/>
                </a:cubicBezTo>
                <a:cubicBezTo>
                  <a:pt x="1078154" y="277244"/>
                  <a:pt x="739302" y="192938"/>
                  <a:pt x="0" y="732815"/>
                </a:cubicBez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4"/>
          <p:cNvSpPr/>
          <p:nvPr/>
        </p:nvSpPr>
        <p:spPr>
          <a:xfrm rot="-5400000">
            <a:off x="7791126" y="4330136"/>
            <a:ext cx="1275532" cy="1285479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>
            <p:ph idx="1" type="subTitle"/>
          </p:nvPr>
        </p:nvSpPr>
        <p:spPr>
          <a:xfrm>
            <a:off x="715100" y="1572950"/>
            <a:ext cx="30633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4" name="Google Shape;334;p15"/>
          <p:cNvSpPr txBox="1"/>
          <p:nvPr>
            <p:ph type="title"/>
          </p:nvPr>
        </p:nvSpPr>
        <p:spPr>
          <a:xfrm>
            <a:off x="715100" y="568500"/>
            <a:ext cx="30633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5" name="Google Shape;335;p15"/>
          <p:cNvSpPr/>
          <p:nvPr>
            <p:ph idx="2" type="pic"/>
          </p:nvPr>
        </p:nvSpPr>
        <p:spPr>
          <a:xfrm>
            <a:off x="6152400" y="114300"/>
            <a:ext cx="2877300" cy="4914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6" name="Google Shape;336;p15"/>
          <p:cNvSpPr/>
          <p:nvPr>
            <p:ph idx="3" type="pic"/>
          </p:nvPr>
        </p:nvSpPr>
        <p:spPr>
          <a:xfrm>
            <a:off x="536525" y="2477100"/>
            <a:ext cx="5453700" cy="2552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7" name="Google Shape;337;p15"/>
          <p:cNvSpPr/>
          <p:nvPr>
            <p:ph idx="4" type="pic"/>
          </p:nvPr>
        </p:nvSpPr>
        <p:spPr>
          <a:xfrm flipH="1">
            <a:off x="4027413" y="114300"/>
            <a:ext cx="1940100" cy="214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16"/>
          <p:cNvSpPr/>
          <p:nvPr/>
        </p:nvSpPr>
        <p:spPr>
          <a:xfrm flipH="1" rot="-7122160">
            <a:off x="-989542" y="3682573"/>
            <a:ext cx="1956759" cy="1083026"/>
          </a:xfrm>
          <a:custGeom>
            <a:rect b="b" l="l" r="r" t="t"/>
            <a:pathLst>
              <a:path extrusionOk="0" h="398364" w="717375">
                <a:moveTo>
                  <a:pt x="446742" y="0"/>
                </a:moveTo>
                <a:cubicBezTo>
                  <a:pt x="432778" y="188633"/>
                  <a:pt x="492566" y="335613"/>
                  <a:pt x="617734" y="377561"/>
                </a:cubicBezTo>
                <a:cubicBezTo>
                  <a:pt x="634451" y="383162"/>
                  <a:pt x="692153" y="398364"/>
                  <a:pt x="704707" y="378552"/>
                </a:cubicBezTo>
                <a:cubicBezTo>
                  <a:pt x="717375" y="358559"/>
                  <a:pt x="694820" y="323202"/>
                  <a:pt x="668141" y="301457"/>
                </a:cubicBezTo>
                <a:cubicBezTo>
                  <a:pt x="559794" y="213179"/>
                  <a:pt x="195253" y="275187"/>
                  <a:pt x="0" y="323202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16"/>
          <p:cNvGrpSpPr/>
          <p:nvPr/>
        </p:nvGrpSpPr>
        <p:grpSpPr>
          <a:xfrm flipH="1">
            <a:off x="7467250" y="3510075"/>
            <a:ext cx="1676740" cy="1633425"/>
            <a:chOff x="2045675" y="168400"/>
            <a:chExt cx="1676740" cy="1633425"/>
          </a:xfrm>
        </p:grpSpPr>
        <p:sp>
          <p:nvSpPr>
            <p:cNvPr id="342" name="Google Shape;342;p16"/>
            <p:cNvSpPr/>
            <p:nvPr/>
          </p:nvSpPr>
          <p:spPr>
            <a:xfrm>
              <a:off x="2045675" y="168400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2382885" y="494781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2045675" y="831000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2720095" y="821163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2382885" y="1147544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057305" y="1159025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2045675" y="1473925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2720095" y="1473925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394515" y="1473925"/>
              <a:ext cx="327900" cy="32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351" name="Google Shape;351;p16"/>
          <p:cNvSpPr txBox="1"/>
          <p:nvPr>
            <p:ph idx="1" type="body"/>
          </p:nvPr>
        </p:nvSpPr>
        <p:spPr>
          <a:xfrm>
            <a:off x="732150" y="1023900"/>
            <a:ext cx="76968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4" name="Google Shape;354;p17"/>
          <p:cNvSpPr txBox="1"/>
          <p:nvPr>
            <p:ph idx="1" type="subTitle"/>
          </p:nvPr>
        </p:nvSpPr>
        <p:spPr>
          <a:xfrm>
            <a:off x="737547" y="2164700"/>
            <a:ext cx="23805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2" type="subTitle"/>
          </p:nvPr>
        </p:nvSpPr>
        <p:spPr>
          <a:xfrm>
            <a:off x="737550" y="2511900"/>
            <a:ext cx="23805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6" name="Google Shape;356;p17"/>
          <p:cNvSpPr txBox="1"/>
          <p:nvPr>
            <p:ph idx="3" type="subTitle"/>
          </p:nvPr>
        </p:nvSpPr>
        <p:spPr>
          <a:xfrm>
            <a:off x="3381750" y="3121500"/>
            <a:ext cx="23805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7" name="Google Shape;357;p17"/>
          <p:cNvSpPr txBox="1"/>
          <p:nvPr>
            <p:ph idx="4" type="subTitle"/>
          </p:nvPr>
        </p:nvSpPr>
        <p:spPr>
          <a:xfrm>
            <a:off x="6025952" y="2511900"/>
            <a:ext cx="23805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17"/>
          <p:cNvSpPr txBox="1"/>
          <p:nvPr>
            <p:ph idx="5" type="subTitle"/>
          </p:nvPr>
        </p:nvSpPr>
        <p:spPr>
          <a:xfrm>
            <a:off x="3381750" y="2774300"/>
            <a:ext cx="23805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6" type="subTitle"/>
          </p:nvPr>
        </p:nvSpPr>
        <p:spPr>
          <a:xfrm>
            <a:off x="6025953" y="2164700"/>
            <a:ext cx="23805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0" name="Google Shape;360;p17"/>
          <p:cNvSpPr/>
          <p:nvPr/>
        </p:nvSpPr>
        <p:spPr>
          <a:xfrm>
            <a:off x="114312" y="4480626"/>
            <a:ext cx="548564" cy="54856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61" name="Google Shape;361;p17"/>
          <p:cNvSpPr/>
          <p:nvPr/>
        </p:nvSpPr>
        <p:spPr>
          <a:xfrm rot="10800000">
            <a:off x="5420416" y="4088828"/>
            <a:ext cx="4052933" cy="1364868"/>
          </a:xfrm>
          <a:custGeom>
            <a:rect b="b" l="l" r="r" t="t"/>
            <a:pathLst>
              <a:path extrusionOk="0" h="732815" w="2178996">
                <a:moveTo>
                  <a:pt x="2178996" y="0"/>
                </a:moveTo>
                <a:cubicBezTo>
                  <a:pt x="2178996" y="0"/>
                  <a:pt x="1141381" y="144294"/>
                  <a:pt x="1141381" y="450999"/>
                </a:cubicBezTo>
                <a:cubicBezTo>
                  <a:pt x="1143172" y="584330"/>
                  <a:pt x="1343873" y="474116"/>
                  <a:pt x="1206913" y="372637"/>
                </a:cubicBezTo>
                <a:cubicBezTo>
                  <a:pt x="1078154" y="277244"/>
                  <a:pt x="739302" y="192938"/>
                  <a:pt x="0" y="732815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 flipH="1">
            <a:off x="4831111" y="-755300"/>
            <a:ext cx="1358288" cy="1367765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5" name="Google Shape;365;p18"/>
          <p:cNvSpPr txBox="1"/>
          <p:nvPr>
            <p:ph idx="1" type="subTitle"/>
          </p:nvPr>
        </p:nvSpPr>
        <p:spPr>
          <a:xfrm>
            <a:off x="6088063" y="4151300"/>
            <a:ext cx="23295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6" name="Google Shape;366;p18"/>
          <p:cNvSpPr txBox="1"/>
          <p:nvPr>
            <p:ph idx="2" type="subTitle"/>
          </p:nvPr>
        </p:nvSpPr>
        <p:spPr>
          <a:xfrm>
            <a:off x="3401659" y="3336024"/>
            <a:ext cx="23295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7" name="Google Shape;367;p18"/>
          <p:cNvSpPr txBox="1"/>
          <p:nvPr>
            <p:ph idx="3" type="subTitle"/>
          </p:nvPr>
        </p:nvSpPr>
        <p:spPr>
          <a:xfrm>
            <a:off x="715255" y="4151300"/>
            <a:ext cx="23295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8" name="Google Shape;368;p18"/>
          <p:cNvSpPr txBox="1"/>
          <p:nvPr>
            <p:ph idx="4" type="subTitle"/>
          </p:nvPr>
        </p:nvSpPr>
        <p:spPr>
          <a:xfrm>
            <a:off x="6088063" y="3150251"/>
            <a:ext cx="2329500" cy="10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18"/>
          <p:cNvSpPr txBox="1"/>
          <p:nvPr>
            <p:ph idx="5" type="subTitle"/>
          </p:nvPr>
        </p:nvSpPr>
        <p:spPr>
          <a:xfrm>
            <a:off x="3401956" y="2339101"/>
            <a:ext cx="2328900" cy="10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0" name="Google Shape;370;p18"/>
          <p:cNvSpPr txBox="1"/>
          <p:nvPr>
            <p:ph idx="6" type="subTitle"/>
          </p:nvPr>
        </p:nvSpPr>
        <p:spPr>
          <a:xfrm>
            <a:off x="715250" y="3150275"/>
            <a:ext cx="2329500" cy="10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3" name="Google Shape;373;p19"/>
          <p:cNvSpPr txBox="1"/>
          <p:nvPr>
            <p:ph idx="1" type="subTitle"/>
          </p:nvPr>
        </p:nvSpPr>
        <p:spPr>
          <a:xfrm>
            <a:off x="786325" y="1306475"/>
            <a:ext cx="36402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4" name="Google Shape;374;p19"/>
          <p:cNvSpPr txBox="1"/>
          <p:nvPr>
            <p:ph idx="2" type="subTitle"/>
          </p:nvPr>
        </p:nvSpPr>
        <p:spPr>
          <a:xfrm>
            <a:off x="786327" y="1679975"/>
            <a:ext cx="36402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5" name="Google Shape;375;p19"/>
          <p:cNvSpPr txBox="1"/>
          <p:nvPr>
            <p:ph idx="3" type="subTitle"/>
          </p:nvPr>
        </p:nvSpPr>
        <p:spPr>
          <a:xfrm>
            <a:off x="4717475" y="1679975"/>
            <a:ext cx="36402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6" name="Google Shape;376;p19"/>
          <p:cNvSpPr txBox="1"/>
          <p:nvPr>
            <p:ph idx="4" type="subTitle"/>
          </p:nvPr>
        </p:nvSpPr>
        <p:spPr>
          <a:xfrm>
            <a:off x="786327" y="3504500"/>
            <a:ext cx="36402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7" name="Google Shape;377;p19"/>
          <p:cNvSpPr txBox="1"/>
          <p:nvPr>
            <p:ph idx="5" type="subTitle"/>
          </p:nvPr>
        </p:nvSpPr>
        <p:spPr>
          <a:xfrm>
            <a:off x="4717475" y="3504500"/>
            <a:ext cx="36402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8" name="Google Shape;378;p19"/>
          <p:cNvSpPr txBox="1"/>
          <p:nvPr>
            <p:ph idx="6" type="subTitle"/>
          </p:nvPr>
        </p:nvSpPr>
        <p:spPr>
          <a:xfrm>
            <a:off x="786325" y="3131000"/>
            <a:ext cx="36402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9" name="Google Shape;379;p19"/>
          <p:cNvSpPr txBox="1"/>
          <p:nvPr>
            <p:ph idx="7" type="subTitle"/>
          </p:nvPr>
        </p:nvSpPr>
        <p:spPr>
          <a:xfrm>
            <a:off x="4717472" y="1306475"/>
            <a:ext cx="36402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0" name="Google Shape;380;p19"/>
          <p:cNvSpPr txBox="1"/>
          <p:nvPr>
            <p:ph idx="8" type="subTitle"/>
          </p:nvPr>
        </p:nvSpPr>
        <p:spPr>
          <a:xfrm>
            <a:off x="4717472" y="3131000"/>
            <a:ext cx="36402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81" name="Google Shape;381;p19"/>
          <p:cNvGrpSpPr/>
          <p:nvPr/>
        </p:nvGrpSpPr>
        <p:grpSpPr>
          <a:xfrm>
            <a:off x="5596001" y="-953555"/>
            <a:ext cx="3300984" cy="1396904"/>
            <a:chOff x="261200" y="303550"/>
            <a:chExt cx="4120050" cy="1725425"/>
          </a:xfrm>
        </p:grpSpPr>
        <p:cxnSp>
          <p:nvCxnSpPr>
            <p:cNvPr id="382" name="Google Shape;382;p19"/>
            <p:cNvCxnSpPr/>
            <p:nvPr/>
          </p:nvCxnSpPr>
          <p:spPr>
            <a:xfrm>
              <a:off x="261200" y="310100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9"/>
            <p:cNvCxnSpPr/>
            <p:nvPr/>
          </p:nvCxnSpPr>
          <p:spPr>
            <a:xfrm>
              <a:off x="261200" y="739819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9"/>
            <p:cNvCxnSpPr/>
            <p:nvPr/>
          </p:nvCxnSpPr>
          <p:spPr>
            <a:xfrm>
              <a:off x="261200" y="1169538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9"/>
            <p:cNvCxnSpPr/>
            <p:nvPr/>
          </p:nvCxnSpPr>
          <p:spPr>
            <a:xfrm>
              <a:off x="261200" y="1599256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9"/>
            <p:cNvCxnSpPr/>
            <p:nvPr/>
          </p:nvCxnSpPr>
          <p:spPr>
            <a:xfrm>
              <a:off x="261200" y="2028975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9"/>
            <p:cNvCxnSpPr/>
            <p:nvPr/>
          </p:nvCxnSpPr>
          <p:spPr>
            <a:xfrm>
              <a:off x="2743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9"/>
            <p:cNvCxnSpPr/>
            <p:nvPr/>
          </p:nvCxnSpPr>
          <p:spPr>
            <a:xfrm>
              <a:off x="7306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19"/>
            <p:cNvCxnSpPr/>
            <p:nvPr/>
          </p:nvCxnSpPr>
          <p:spPr>
            <a:xfrm>
              <a:off x="118697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9"/>
            <p:cNvCxnSpPr/>
            <p:nvPr/>
          </p:nvCxnSpPr>
          <p:spPr>
            <a:xfrm>
              <a:off x="164330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9"/>
            <p:cNvCxnSpPr/>
            <p:nvPr/>
          </p:nvCxnSpPr>
          <p:spPr>
            <a:xfrm>
              <a:off x="20996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9"/>
            <p:cNvCxnSpPr/>
            <p:nvPr/>
          </p:nvCxnSpPr>
          <p:spPr>
            <a:xfrm>
              <a:off x="25559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9"/>
            <p:cNvCxnSpPr/>
            <p:nvPr/>
          </p:nvCxnSpPr>
          <p:spPr>
            <a:xfrm>
              <a:off x="301227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9"/>
            <p:cNvCxnSpPr/>
            <p:nvPr/>
          </p:nvCxnSpPr>
          <p:spPr>
            <a:xfrm>
              <a:off x="346860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19"/>
            <p:cNvCxnSpPr/>
            <p:nvPr/>
          </p:nvCxnSpPr>
          <p:spPr>
            <a:xfrm>
              <a:off x="39249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19"/>
            <p:cNvCxnSpPr/>
            <p:nvPr/>
          </p:nvCxnSpPr>
          <p:spPr>
            <a:xfrm>
              <a:off x="43812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7" name="Google Shape;397;p19"/>
          <p:cNvSpPr/>
          <p:nvPr/>
        </p:nvSpPr>
        <p:spPr>
          <a:xfrm>
            <a:off x="8531400" y="241163"/>
            <a:ext cx="464400" cy="464400"/>
          </a:xfrm>
          <a:prstGeom prst="star12">
            <a:avLst>
              <a:gd fmla="val 2679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98" name="Google Shape;398;p19"/>
          <p:cNvGrpSpPr/>
          <p:nvPr/>
        </p:nvGrpSpPr>
        <p:grpSpPr>
          <a:xfrm>
            <a:off x="-489196" y="2571755"/>
            <a:ext cx="10077875" cy="4429001"/>
            <a:chOff x="-489196" y="2571755"/>
            <a:chExt cx="10077875" cy="4429001"/>
          </a:xfrm>
        </p:grpSpPr>
        <p:sp>
          <p:nvSpPr>
            <p:cNvPr id="399" name="Google Shape;399;p19"/>
            <p:cNvSpPr/>
            <p:nvPr/>
          </p:nvSpPr>
          <p:spPr>
            <a:xfrm>
              <a:off x="-489196" y="2571755"/>
              <a:ext cx="1275532" cy="1285479"/>
            </a:xfrm>
            <a:custGeom>
              <a:rect b="b" l="l" r="r" t="t"/>
              <a:pathLst>
                <a:path extrusionOk="0" h="731425" w="719623">
                  <a:moveTo>
                    <a:pt x="647033" y="215319"/>
                  </a:moveTo>
                  <a:cubicBezTo>
                    <a:pt x="591445" y="74158"/>
                    <a:pt x="496252" y="-20530"/>
                    <a:pt x="434406" y="3816"/>
                  </a:cubicBezTo>
                  <a:cubicBezTo>
                    <a:pt x="391534" y="20694"/>
                    <a:pt x="375970" y="90360"/>
                    <a:pt x="388953" y="178514"/>
                  </a:cubicBezTo>
                  <a:cubicBezTo>
                    <a:pt x="339632" y="110201"/>
                    <a:pt x="283463" y="73320"/>
                    <a:pt x="242163" y="89589"/>
                  </a:cubicBezTo>
                  <a:cubicBezTo>
                    <a:pt x="199291" y="106467"/>
                    <a:pt x="183727" y="176133"/>
                    <a:pt x="196710" y="264287"/>
                  </a:cubicBezTo>
                  <a:cubicBezTo>
                    <a:pt x="147389" y="195973"/>
                    <a:pt x="91220" y="159093"/>
                    <a:pt x="49920" y="175361"/>
                  </a:cubicBezTo>
                  <a:cubicBezTo>
                    <a:pt x="-11926" y="199717"/>
                    <a:pt x="-17003" y="333886"/>
                    <a:pt x="38585" y="475046"/>
                  </a:cubicBezTo>
                  <a:cubicBezTo>
                    <a:pt x="94173" y="616207"/>
                    <a:pt x="189366" y="710895"/>
                    <a:pt x="251212" y="686549"/>
                  </a:cubicBezTo>
                  <a:cubicBezTo>
                    <a:pt x="294084" y="669671"/>
                    <a:pt x="309648" y="600005"/>
                    <a:pt x="296665" y="511851"/>
                  </a:cubicBezTo>
                  <a:cubicBezTo>
                    <a:pt x="345985" y="580164"/>
                    <a:pt x="402154" y="617045"/>
                    <a:pt x="443455" y="600776"/>
                  </a:cubicBezTo>
                  <a:cubicBezTo>
                    <a:pt x="486327" y="583898"/>
                    <a:pt x="501891" y="514232"/>
                    <a:pt x="488908" y="426078"/>
                  </a:cubicBezTo>
                  <a:cubicBezTo>
                    <a:pt x="538229" y="494392"/>
                    <a:pt x="594397" y="531273"/>
                    <a:pt x="635698" y="515004"/>
                  </a:cubicBezTo>
                  <a:cubicBezTo>
                    <a:pt x="697544" y="490648"/>
                    <a:pt x="702620" y="356479"/>
                    <a:pt x="647033" y="2153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 flipH="1" rot="-675499">
              <a:off x="7030165" y="4426286"/>
              <a:ext cx="2349810" cy="2367907"/>
            </a:xfrm>
            <a:custGeom>
              <a:rect b="b" l="l" r="r" t="t"/>
              <a:pathLst>
                <a:path extrusionOk="0" h="731425" w="719623">
                  <a:moveTo>
                    <a:pt x="647033" y="215319"/>
                  </a:moveTo>
                  <a:cubicBezTo>
                    <a:pt x="591445" y="74158"/>
                    <a:pt x="496252" y="-20530"/>
                    <a:pt x="434406" y="3816"/>
                  </a:cubicBezTo>
                  <a:cubicBezTo>
                    <a:pt x="391534" y="20694"/>
                    <a:pt x="375970" y="90360"/>
                    <a:pt x="388953" y="178514"/>
                  </a:cubicBezTo>
                  <a:cubicBezTo>
                    <a:pt x="339632" y="110201"/>
                    <a:pt x="283463" y="73320"/>
                    <a:pt x="242163" y="89589"/>
                  </a:cubicBezTo>
                  <a:cubicBezTo>
                    <a:pt x="199291" y="106467"/>
                    <a:pt x="183727" y="176133"/>
                    <a:pt x="196710" y="264287"/>
                  </a:cubicBezTo>
                  <a:cubicBezTo>
                    <a:pt x="147389" y="195973"/>
                    <a:pt x="91220" y="159093"/>
                    <a:pt x="49920" y="175361"/>
                  </a:cubicBezTo>
                  <a:cubicBezTo>
                    <a:pt x="-11926" y="199717"/>
                    <a:pt x="-17003" y="333886"/>
                    <a:pt x="38585" y="475046"/>
                  </a:cubicBezTo>
                  <a:cubicBezTo>
                    <a:pt x="94173" y="616207"/>
                    <a:pt x="189366" y="710895"/>
                    <a:pt x="251212" y="686549"/>
                  </a:cubicBezTo>
                  <a:cubicBezTo>
                    <a:pt x="294084" y="669671"/>
                    <a:pt x="309648" y="600005"/>
                    <a:pt x="296665" y="511851"/>
                  </a:cubicBezTo>
                  <a:cubicBezTo>
                    <a:pt x="345985" y="580164"/>
                    <a:pt x="402154" y="617045"/>
                    <a:pt x="443455" y="600776"/>
                  </a:cubicBezTo>
                  <a:cubicBezTo>
                    <a:pt x="486327" y="583898"/>
                    <a:pt x="501891" y="514232"/>
                    <a:pt x="488908" y="426078"/>
                  </a:cubicBezTo>
                  <a:cubicBezTo>
                    <a:pt x="538229" y="494392"/>
                    <a:pt x="594397" y="531273"/>
                    <a:pt x="635698" y="515004"/>
                  </a:cubicBezTo>
                  <a:cubicBezTo>
                    <a:pt x="697544" y="490648"/>
                    <a:pt x="702620" y="356479"/>
                    <a:pt x="647033" y="2153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0"/>
          <p:cNvGrpSpPr/>
          <p:nvPr/>
        </p:nvGrpSpPr>
        <p:grpSpPr>
          <a:xfrm>
            <a:off x="-12573" y="-153218"/>
            <a:ext cx="10078200" cy="5295039"/>
            <a:chOff x="-12573" y="-153218"/>
            <a:chExt cx="10078200" cy="5295039"/>
          </a:xfrm>
        </p:grpSpPr>
        <p:grpSp>
          <p:nvGrpSpPr>
            <p:cNvPr id="403" name="Google Shape;403;p20"/>
            <p:cNvGrpSpPr/>
            <p:nvPr/>
          </p:nvGrpSpPr>
          <p:grpSpPr>
            <a:xfrm rot="-5400000">
              <a:off x="7716683" y="798822"/>
              <a:ext cx="3300984" cy="1396904"/>
              <a:chOff x="261200" y="303550"/>
              <a:chExt cx="4120050" cy="1725425"/>
            </a:xfrm>
          </p:grpSpPr>
          <p:cxnSp>
            <p:nvCxnSpPr>
              <p:cNvPr id="404" name="Google Shape;404;p20"/>
              <p:cNvCxnSpPr/>
              <p:nvPr/>
            </p:nvCxnSpPr>
            <p:spPr>
              <a:xfrm>
                <a:off x="261200" y="310100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0"/>
              <p:cNvCxnSpPr/>
              <p:nvPr/>
            </p:nvCxnSpPr>
            <p:spPr>
              <a:xfrm>
                <a:off x="261200" y="739819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20"/>
              <p:cNvCxnSpPr/>
              <p:nvPr/>
            </p:nvCxnSpPr>
            <p:spPr>
              <a:xfrm>
                <a:off x="261200" y="1169538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20"/>
              <p:cNvCxnSpPr/>
              <p:nvPr/>
            </p:nvCxnSpPr>
            <p:spPr>
              <a:xfrm>
                <a:off x="261200" y="1599256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20"/>
              <p:cNvCxnSpPr/>
              <p:nvPr/>
            </p:nvCxnSpPr>
            <p:spPr>
              <a:xfrm>
                <a:off x="261200" y="2028975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20"/>
              <p:cNvCxnSpPr/>
              <p:nvPr/>
            </p:nvCxnSpPr>
            <p:spPr>
              <a:xfrm>
                <a:off x="2743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20"/>
              <p:cNvCxnSpPr/>
              <p:nvPr/>
            </p:nvCxnSpPr>
            <p:spPr>
              <a:xfrm>
                <a:off x="7306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20"/>
              <p:cNvCxnSpPr/>
              <p:nvPr/>
            </p:nvCxnSpPr>
            <p:spPr>
              <a:xfrm>
                <a:off x="11869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20"/>
              <p:cNvCxnSpPr/>
              <p:nvPr/>
            </p:nvCxnSpPr>
            <p:spPr>
              <a:xfrm>
                <a:off x="16433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20"/>
              <p:cNvCxnSpPr/>
              <p:nvPr/>
            </p:nvCxnSpPr>
            <p:spPr>
              <a:xfrm>
                <a:off x="20996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20"/>
              <p:cNvCxnSpPr/>
              <p:nvPr/>
            </p:nvCxnSpPr>
            <p:spPr>
              <a:xfrm>
                <a:off x="25559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20"/>
              <p:cNvCxnSpPr/>
              <p:nvPr/>
            </p:nvCxnSpPr>
            <p:spPr>
              <a:xfrm>
                <a:off x="30122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20"/>
              <p:cNvCxnSpPr/>
              <p:nvPr/>
            </p:nvCxnSpPr>
            <p:spPr>
              <a:xfrm>
                <a:off x="34686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20"/>
              <p:cNvCxnSpPr/>
              <p:nvPr/>
            </p:nvCxnSpPr>
            <p:spPr>
              <a:xfrm>
                <a:off x="39249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20"/>
              <p:cNvCxnSpPr/>
              <p:nvPr/>
            </p:nvCxnSpPr>
            <p:spPr>
              <a:xfrm>
                <a:off x="43812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9" name="Google Shape;419;p20"/>
            <p:cNvGrpSpPr/>
            <p:nvPr/>
          </p:nvGrpSpPr>
          <p:grpSpPr>
            <a:xfrm>
              <a:off x="-12573" y="3833252"/>
              <a:ext cx="1320910" cy="1308569"/>
              <a:chOff x="-12573" y="3833252"/>
              <a:chExt cx="1320910" cy="1308569"/>
            </a:xfrm>
          </p:grpSpPr>
          <p:grpSp>
            <p:nvGrpSpPr>
              <p:cNvPr id="420" name="Google Shape;420;p20"/>
              <p:cNvGrpSpPr/>
              <p:nvPr/>
            </p:nvGrpSpPr>
            <p:grpSpPr>
              <a:xfrm rot="10800000">
                <a:off x="-12573" y="3833252"/>
                <a:ext cx="665110" cy="1307044"/>
                <a:chOff x="2307437" y="168400"/>
                <a:chExt cx="665110" cy="1307044"/>
              </a:xfrm>
            </p:grpSpPr>
            <p:sp>
              <p:nvSpPr>
                <p:cNvPr id="421" name="Google Shape;421;p20"/>
                <p:cNvSpPr/>
                <p:nvPr/>
              </p:nvSpPr>
              <p:spPr>
                <a:xfrm>
                  <a:off x="2307437" y="168400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22" name="Google Shape;422;p20"/>
                <p:cNvSpPr/>
                <p:nvPr/>
              </p:nvSpPr>
              <p:spPr>
                <a:xfrm>
                  <a:off x="2644647" y="494781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23" name="Google Shape;423;p20"/>
                <p:cNvSpPr/>
                <p:nvPr/>
              </p:nvSpPr>
              <p:spPr>
                <a:xfrm>
                  <a:off x="2307437" y="831000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24" name="Google Shape;424;p20"/>
                <p:cNvSpPr/>
                <p:nvPr/>
              </p:nvSpPr>
              <p:spPr>
                <a:xfrm>
                  <a:off x="2644647" y="1147544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sp>
            <p:nvSpPr>
              <p:cNvPr id="425" name="Google Shape;425;p20"/>
              <p:cNvSpPr/>
              <p:nvPr/>
            </p:nvSpPr>
            <p:spPr>
              <a:xfrm rot="10800000">
                <a:off x="652537" y="4486021"/>
                <a:ext cx="327900" cy="327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 rot="10800000">
                <a:off x="980437" y="4813921"/>
                <a:ext cx="327900" cy="327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sp>
        <p:nvSpPr>
          <p:cNvPr id="427" name="Google Shape;42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8" name="Google Shape;428;p20"/>
          <p:cNvSpPr txBox="1"/>
          <p:nvPr>
            <p:ph idx="1" type="subTitle"/>
          </p:nvPr>
        </p:nvSpPr>
        <p:spPr>
          <a:xfrm>
            <a:off x="845845" y="1682496"/>
            <a:ext cx="2427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9" name="Google Shape;429;p20"/>
          <p:cNvSpPr txBox="1"/>
          <p:nvPr>
            <p:ph idx="2" type="subTitle"/>
          </p:nvPr>
        </p:nvSpPr>
        <p:spPr>
          <a:xfrm>
            <a:off x="3357900" y="1682496"/>
            <a:ext cx="2427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3" type="subTitle"/>
          </p:nvPr>
        </p:nvSpPr>
        <p:spPr>
          <a:xfrm>
            <a:off x="5869955" y="1682496"/>
            <a:ext cx="24282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4" type="subTitle"/>
          </p:nvPr>
        </p:nvSpPr>
        <p:spPr>
          <a:xfrm>
            <a:off x="845845" y="3502152"/>
            <a:ext cx="2427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5" type="subTitle"/>
          </p:nvPr>
        </p:nvSpPr>
        <p:spPr>
          <a:xfrm>
            <a:off x="3357983" y="3502152"/>
            <a:ext cx="2427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3" name="Google Shape;433;p20"/>
          <p:cNvSpPr txBox="1"/>
          <p:nvPr>
            <p:ph idx="6" type="subTitle"/>
          </p:nvPr>
        </p:nvSpPr>
        <p:spPr>
          <a:xfrm>
            <a:off x="5869955" y="3502152"/>
            <a:ext cx="24282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20"/>
          <p:cNvSpPr txBox="1"/>
          <p:nvPr>
            <p:ph idx="7" type="subTitle"/>
          </p:nvPr>
        </p:nvSpPr>
        <p:spPr>
          <a:xfrm>
            <a:off x="845845" y="1307592"/>
            <a:ext cx="24276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5" name="Google Shape;435;p20"/>
          <p:cNvSpPr txBox="1"/>
          <p:nvPr>
            <p:ph idx="8" type="subTitle"/>
          </p:nvPr>
        </p:nvSpPr>
        <p:spPr>
          <a:xfrm>
            <a:off x="3357900" y="1307592"/>
            <a:ext cx="24276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6" name="Google Shape;436;p20"/>
          <p:cNvSpPr txBox="1"/>
          <p:nvPr>
            <p:ph idx="9" type="subTitle"/>
          </p:nvPr>
        </p:nvSpPr>
        <p:spPr>
          <a:xfrm>
            <a:off x="5869955" y="1307592"/>
            <a:ext cx="24282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7" name="Google Shape;437;p20"/>
          <p:cNvSpPr txBox="1"/>
          <p:nvPr>
            <p:ph idx="13" type="subTitle"/>
          </p:nvPr>
        </p:nvSpPr>
        <p:spPr>
          <a:xfrm>
            <a:off x="845845" y="3127248"/>
            <a:ext cx="24276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8" name="Google Shape;438;p20"/>
          <p:cNvSpPr txBox="1"/>
          <p:nvPr>
            <p:ph idx="14" type="subTitle"/>
          </p:nvPr>
        </p:nvSpPr>
        <p:spPr>
          <a:xfrm>
            <a:off x="3357983" y="3127248"/>
            <a:ext cx="24276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9" name="Google Shape;439;p20"/>
          <p:cNvSpPr txBox="1"/>
          <p:nvPr>
            <p:ph idx="15" type="subTitle"/>
          </p:nvPr>
        </p:nvSpPr>
        <p:spPr>
          <a:xfrm>
            <a:off x="5870251" y="3127248"/>
            <a:ext cx="24276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40" name="Google Shape;440;p20"/>
          <p:cNvSpPr/>
          <p:nvPr/>
        </p:nvSpPr>
        <p:spPr>
          <a:xfrm rot="-5400000">
            <a:off x="8511063" y="2663386"/>
            <a:ext cx="1275532" cy="1285479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 flipH="1" rot="-5400000">
            <a:off x="-992980" y="-494185"/>
            <a:ext cx="1956640" cy="1083550"/>
          </a:xfrm>
          <a:custGeom>
            <a:rect b="b" l="l" r="r" t="t"/>
            <a:pathLst>
              <a:path extrusionOk="0" h="398364" w="717375">
                <a:moveTo>
                  <a:pt x="446742" y="0"/>
                </a:moveTo>
                <a:cubicBezTo>
                  <a:pt x="432778" y="188633"/>
                  <a:pt x="492566" y="335613"/>
                  <a:pt x="617734" y="377561"/>
                </a:cubicBezTo>
                <a:cubicBezTo>
                  <a:pt x="634451" y="383162"/>
                  <a:pt x="692153" y="398364"/>
                  <a:pt x="704707" y="378552"/>
                </a:cubicBezTo>
                <a:cubicBezTo>
                  <a:pt x="717375" y="358559"/>
                  <a:pt x="694820" y="323202"/>
                  <a:pt x="668141" y="301457"/>
                </a:cubicBezTo>
                <a:cubicBezTo>
                  <a:pt x="559794" y="213179"/>
                  <a:pt x="195253" y="275187"/>
                  <a:pt x="0" y="323202"/>
                </a:cubicBez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2880100" y="2647950"/>
            <a:ext cx="33837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9" name="Google Shape;49;p3"/>
          <p:cNvSpPr txBox="1"/>
          <p:nvPr>
            <p:ph hasCustomPrompt="1" idx="2" type="title"/>
          </p:nvPr>
        </p:nvSpPr>
        <p:spPr>
          <a:xfrm>
            <a:off x="2880100" y="1467747"/>
            <a:ext cx="1089900" cy="102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/>
          <p:nvPr/>
        </p:nvSpPr>
        <p:spPr>
          <a:xfrm>
            <a:off x="7910178" y="1844103"/>
            <a:ext cx="2187654" cy="2203418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196743" y="114290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52" name="Google Shape;52;p3"/>
          <p:cNvGrpSpPr/>
          <p:nvPr/>
        </p:nvGrpSpPr>
        <p:grpSpPr>
          <a:xfrm>
            <a:off x="0" y="0"/>
            <a:ext cx="2013950" cy="1633425"/>
            <a:chOff x="2045675" y="168400"/>
            <a:chExt cx="2013950" cy="1633425"/>
          </a:xfrm>
        </p:grpSpPr>
        <p:sp>
          <p:nvSpPr>
            <p:cNvPr id="53" name="Google Shape;53;p3"/>
            <p:cNvSpPr/>
            <p:nvPr/>
          </p:nvSpPr>
          <p:spPr>
            <a:xfrm>
              <a:off x="2045675" y="168400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20095" y="168400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394515" y="168400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382885" y="494781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1725" y="494781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057305" y="496425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720095" y="821163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94515" y="821163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045675" y="831000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382885" y="1147544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731725" y="1147544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057305" y="1159025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045675" y="1473925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720095" y="1473925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394515" y="1473925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8" name="Google Shape;68;p3"/>
          <p:cNvSpPr/>
          <p:nvPr/>
        </p:nvSpPr>
        <p:spPr>
          <a:xfrm flipH="1" rot="10800000">
            <a:off x="-670690" y="3426793"/>
            <a:ext cx="5180563" cy="1745932"/>
          </a:xfrm>
          <a:custGeom>
            <a:rect b="b" l="l" r="r" t="t"/>
            <a:pathLst>
              <a:path extrusionOk="0" h="732815" w="2178996">
                <a:moveTo>
                  <a:pt x="2178996" y="0"/>
                </a:moveTo>
                <a:cubicBezTo>
                  <a:pt x="2178996" y="0"/>
                  <a:pt x="1141381" y="144294"/>
                  <a:pt x="1141381" y="450999"/>
                </a:cubicBezTo>
                <a:cubicBezTo>
                  <a:pt x="1143172" y="584330"/>
                  <a:pt x="1343873" y="474116"/>
                  <a:pt x="1206913" y="372637"/>
                </a:cubicBezTo>
                <a:cubicBezTo>
                  <a:pt x="1078154" y="277244"/>
                  <a:pt x="739302" y="192938"/>
                  <a:pt x="0" y="732815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4" name="Google Shape;444;p21"/>
          <p:cNvSpPr/>
          <p:nvPr/>
        </p:nvSpPr>
        <p:spPr>
          <a:xfrm flipH="1">
            <a:off x="-585771" y="1286280"/>
            <a:ext cx="1275532" cy="1285479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/>
          <p:nvPr/>
        </p:nvSpPr>
        <p:spPr>
          <a:xfrm>
            <a:off x="114300" y="2723425"/>
            <a:ext cx="464400" cy="464400"/>
          </a:xfrm>
          <a:prstGeom prst="star12">
            <a:avLst>
              <a:gd fmla="val 2679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6" name="Google Shape;446;p21"/>
          <p:cNvSpPr/>
          <p:nvPr/>
        </p:nvSpPr>
        <p:spPr>
          <a:xfrm flipH="1" rot="-3886423">
            <a:off x="7824363" y="-568609"/>
            <a:ext cx="1956733" cy="1083462"/>
          </a:xfrm>
          <a:custGeom>
            <a:rect b="b" l="l" r="r" t="t"/>
            <a:pathLst>
              <a:path extrusionOk="0" h="398364" w="717375">
                <a:moveTo>
                  <a:pt x="446742" y="0"/>
                </a:moveTo>
                <a:cubicBezTo>
                  <a:pt x="432778" y="188633"/>
                  <a:pt x="492566" y="335613"/>
                  <a:pt x="617734" y="377561"/>
                </a:cubicBezTo>
                <a:cubicBezTo>
                  <a:pt x="634451" y="383162"/>
                  <a:pt x="692153" y="398364"/>
                  <a:pt x="704707" y="378552"/>
                </a:cubicBezTo>
                <a:cubicBezTo>
                  <a:pt x="717375" y="358559"/>
                  <a:pt x="694820" y="323202"/>
                  <a:pt x="668141" y="301457"/>
                </a:cubicBezTo>
                <a:cubicBezTo>
                  <a:pt x="559794" y="213179"/>
                  <a:pt x="195253" y="275187"/>
                  <a:pt x="0" y="323202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2"/>
          <p:cNvGrpSpPr/>
          <p:nvPr/>
        </p:nvGrpSpPr>
        <p:grpSpPr>
          <a:xfrm>
            <a:off x="-88021" y="-153218"/>
            <a:ext cx="9292479" cy="5293514"/>
            <a:chOff x="-88021" y="-153218"/>
            <a:chExt cx="9292479" cy="5293514"/>
          </a:xfrm>
        </p:grpSpPr>
        <p:grpSp>
          <p:nvGrpSpPr>
            <p:cNvPr id="449" name="Google Shape;449;p22"/>
            <p:cNvGrpSpPr/>
            <p:nvPr/>
          </p:nvGrpSpPr>
          <p:grpSpPr>
            <a:xfrm rot="-5400000">
              <a:off x="6855515" y="798822"/>
              <a:ext cx="3300984" cy="1396904"/>
              <a:chOff x="261200" y="303550"/>
              <a:chExt cx="4120050" cy="1725425"/>
            </a:xfrm>
          </p:grpSpPr>
          <p:cxnSp>
            <p:nvCxnSpPr>
              <p:cNvPr id="450" name="Google Shape;450;p22"/>
              <p:cNvCxnSpPr/>
              <p:nvPr/>
            </p:nvCxnSpPr>
            <p:spPr>
              <a:xfrm>
                <a:off x="261200" y="310100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22"/>
              <p:cNvCxnSpPr/>
              <p:nvPr/>
            </p:nvCxnSpPr>
            <p:spPr>
              <a:xfrm>
                <a:off x="261200" y="739819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22"/>
              <p:cNvCxnSpPr/>
              <p:nvPr/>
            </p:nvCxnSpPr>
            <p:spPr>
              <a:xfrm>
                <a:off x="261200" y="1169538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22"/>
              <p:cNvCxnSpPr/>
              <p:nvPr/>
            </p:nvCxnSpPr>
            <p:spPr>
              <a:xfrm>
                <a:off x="261200" y="1599256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22"/>
              <p:cNvCxnSpPr/>
              <p:nvPr/>
            </p:nvCxnSpPr>
            <p:spPr>
              <a:xfrm>
                <a:off x="261200" y="2028975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22"/>
              <p:cNvCxnSpPr/>
              <p:nvPr/>
            </p:nvCxnSpPr>
            <p:spPr>
              <a:xfrm>
                <a:off x="2743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22"/>
              <p:cNvCxnSpPr/>
              <p:nvPr/>
            </p:nvCxnSpPr>
            <p:spPr>
              <a:xfrm>
                <a:off x="7306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22"/>
              <p:cNvCxnSpPr/>
              <p:nvPr/>
            </p:nvCxnSpPr>
            <p:spPr>
              <a:xfrm>
                <a:off x="11869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22"/>
              <p:cNvCxnSpPr/>
              <p:nvPr/>
            </p:nvCxnSpPr>
            <p:spPr>
              <a:xfrm>
                <a:off x="16433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22"/>
              <p:cNvCxnSpPr/>
              <p:nvPr/>
            </p:nvCxnSpPr>
            <p:spPr>
              <a:xfrm>
                <a:off x="20996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22"/>
              <p:cNvCxnSpPr/>
              <p:nvPr/>
            </p:nvCxnSpPr>
            <p:spPr>
              <a:xfrm>
                <a:off x="25559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22"/>
              <p:cNvCxnSpPr/>
              <p:nvPr/>
            </p:nvCxnSpPr>
            <p:spPr>
              <a:xfrm>
                <a:off x="30122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22"/>
              <p:cNvCxnSpPr/>
              <p:nvPr/>
            </p:nvCxnSpPr>
            <p:spPr>
              <a:xfrm>
                <a:off x="34686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22"/>
              <p:cNvCxnSpPr/>
              <p:nvPr/>
            </p:nvCxnSpPr>
            <p:spPr>
              <a:xfrm>
                <a:off x="39249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22"/>
              <p:cNvCxnSpPr/>
              <p:nvPr/>
            </p:nvCxnSpPr>
            <p:spPr>
              <a:xfrm>
                <a:off x="43812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5" name="Google Shape;465;p22"/>
            <p:cNvGrpSpPr/>
            <p:nvPr/>
          </p:nvGrpSpPr>
          <p:grpSpPr>
            <a:xfrm>
              <a:off x="-88021" y="3506871"/>
              <a:ext cx="1667431" cy="1633425"/>
              <a:chOff x="-88021" y="3506871"/>
              <a:chExt cx="1667431" cy="1633425"/>
            </a:xfrm>
          </p:grpSpPr>
          <p:grpSp>
            <p:nvGrpSpPr>
              <p:cNvPr id="466" name="Google Shape;466;p22"/>
              <p:cNvGrpSpPr/>
              <p:nvPr/>
            </p:nvGrpSpPr>
            <p:grpSpPr>
              <a:xfrm rot="10800000">
                <a:off x="-88021" y="3506871"/>
                <a:ext cx="1002320" cy="1633425"/>
                <a:chOff x="2045675" y="168400"/>
                <a:chExt cx="1002320" cy="1633425"/>
              </a:xfrm>
            </p:grpSpPr>
            <p:sp>
              <p:nvSpPr>
                <p:cNvPr id="467" name="Google Shape;467;p22"/>
                <p:cNvSpPr/>
                <p:nvPr/>
              </p:nvSpPr>
              <p:spPr>
                <a:xfrm>
                  <a:off x="2045675" y="168400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68" name="Google Shape;468;p22"/>
                <p:cNvSpPr/>
                <p:nvPr/>
              </p:nvSpPr>
              <p:spPr>
                <a:xfrm>
                  <a:off x="2720095" y="168400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69" name="Google Shape;469;p22"/>
                <p:cNvSpPr/>
                <p:nvPr/>
              </p:nvSpPr>
              <p:spPr>
                <a:xfrm>
                  <a:off x="2382885" y="494781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70" name="Google Shape;470;p22"/>
                <p:cNvSpPr/>
                <p:nvPr/>
              </p:nvSpPr>
              <p:spPr>
                <a:xfrm>
                  <a:off x="2720095" y="821163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71" name="Google Shape;471;p22"/>
                <p:cNvSpPr/>
                <p:nvPr/>
              </p:nvSpPr>
              <p:spPr>
                <a:xfrm>
                  <a:off x="2045675" y="831000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72" name="Google Shape;472;p22"/>
                <p:cNvSpPr/>
                <p:nvPr/>
              </p:nvSpPr>
              <p:spPr>
                <a:xfrm>
                  <a:off x="2382885" y="1147544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73" name="Google Shape;473;p22"/>
                <p:cNvSpPr/>
                <p:nvPr/>
              </p:nvSpPr>
              <p:spPr>
                <a:xfrm>
                  <a:off x="2720095" y="1473925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grpSp>
            <p:nvGrpSpPr>
              <p:cNvPr id="474" name="Google Shape;474;p22"/>
              <p:cNvGrpSpPr/>
              <p:nvPr/>
            </p:nvGrpSpPr>
            <p:grpSpPr>
              <a:xfrm rot="10800000">
                <a:off x="914300" y="4486015"/>
                <a:ext cx="665110" cy="654281"/>
                <a:chOff x="2045675" y="168400"/>
                <a:chExt cx="665110" cy="654281"/>
              </a:xfrm>
            </p:grpSpPr>
            <p:sp>
              <p:nvSpPr>
                <p:cNvPr id="475" name="Google Shape;475;p22"/>
                <p:cNvSpPr/>
                <p:nvPr/>
              </p:nvSpPr>
              <p:spPr>
                <a:xfrm>
                  <a:off x="2045675" y="168400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76" name="Google Shape;476;p22"/>
                <p:cNvSpPr/>
                <p:nvPr/>
              </p:nvSpPr>
              <p:spPr>
                <a:xfrm>
                  <a:off x="2382885" y="494781"/>
                  <a:ext cx="327900" cy="327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</p:grpSp>
      </p:grpSp>
      <p:sp>
        <p:nvSpPr>
          <p:cNvPr id="477" name="Google Shape;477;p22"/>
          <p:cNvSpPr txBox="1"/>
          <p:nvPr>
            <p:ph type="ctrTitle"/>
          </p:nvPr>
        </p:nvSpPr>
        <p:spPr>
          <a:xfrm>
            <a:off x="2834660" y="535000"/>
            <a:ext cx="34746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8" name="Google Shape;478;p22"/>
          <p:cNvSpPr txBox="1"/>
          <p:nvPr>
            <p:ph idx="1" type="subTitle"/>
          </p:nvPr>
        </p:nvSpPr>
        <p:spPr>
          <a:xfrm>
            <a:off x="2834740" y="1471800"/>
            <a:ext cx="34746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9" name="Google Shape;479;p22"/>
          <p:cNvSpPr txBox="1"/>
          <p:nvPr/>
        </p:nvSpPr>
        <p:spPr>
          <a:xfrm>
            <a:off x="2583450" y="4242686"/>
            <a:ext cx="397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b="1" lang="en" sz="10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b="1" lang="en" sz="10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0" name="Google Shape;480;p22"/>
          <p:cNvSpPr/>
          <p:nvPr/>
        </p:nvSpPr>
        <p:spPr>
          <a:xfrm rot="-5400000">
            <a:off x="-185724" y="-641186"/>
            <a:ext cx="1980762" cy="1994962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2"/>
          <p:cNvGrpSpPr/>
          <p:nvPr/>
        </p:nvGrpSpPr>
        <p:grpSpPr>
          <a:xfrm>
            <a:off x="7623525" y="155575"/>
            <a:ext cx="1114632" cy="3230453"/>
            <a:chOff x="7623525" y="155575"/>
            <a:chExt cx="1114632" cy="3230453"/>
          </a:xfrm>
        </p:grpSpPr>
        <p:sp>
          <p:nvSpPr>
            <p:cNvPr id="482" name="Google Shape;482;p22"/>
            <p:cNvSpPr/>
            <p:nvPr/>
          </p:nvSpPr>
          <p:spPr>
            <a:xfrm>
              <a:off x="8273843" y="2921715"/>
              <a:ext cx="464314" cy="464314"/>
            </a:xfrm>
            <a:custGeom>
              <a:rect b="b" l="l" r="r" t="t"/>
              <a:pathLst>
                <a:path extrusionOk="0" h="249631" w="249631">
                  <a:moveTo>
                    <a:pt x="249631" y="103784"/>
                  </a:moveTo>
                  <a:lnTo>
                    <a:pt x="175603" y="103784"/>
                  </a:lnTo>
                  <a:lnTo>
                    <a:pt x="227952" y="51435"/>
                  </a:lnTo>
                  <a:lnTo>
                    <a:pt x="198206" y="21688"/>
                  </a:lnTo>
                  <a:lnTo>
                    <a:pt x="145856" y="74038"/>
                  </a:lnTo>
                  <a:lnTo>
                    <a:pt x="145856" y="0"/>
                  </a:lnTo>
                  <a:lnTo>
                    <a:pt x="103784" y="0"/>
                  </a:lnTo>
                  <a:lnTo>
                    <a:pt x="103784" y="74038"/>
                  </a:lnTo>
                  <a:lnTo>
                    <a:pt x="51435" y="21688"/>
                  </a:lnTo>
                  <a:lnTo>
                    <a:pt x="21688" y="51435"/>
                  </a:lnTo>
                  <a:lnTo>
                    <a:pt x="74038" y="103784"/>
                  </a:lnTo>
                  <a:lnTo>
                    <a:pt x="0" y="103784"/>
                  </a:lnTo>
                  <a:lnTo>
                    <a:pt x="0" y="145847"/>
                  </a:lnTo>
                  <a:lnTo>
                    <a:pt x="74038" y="145847"/>
                  </a:lnTo>
                  <a:lnTo>
                    <a:pt x="21688" y="198206"/>
                  </a:lnTo>
                  <a:lnTo>
                    <a:pt x="51435" y="227952"/>
                  </a:lnTo>
                  <a:lnTo>
                    <a:pt x="103784" y="175603"/>
                  </a:lnTo>
                  <a:lnTo>
                    <a:pt x="103784" y="249631"/>
                  </a:lnTo>
                  <a:lnTo>
                    <a:pt x="145856" y="249631"/>
                  </a:lnTo>
                  <a:lnTo>
                    <a:pt x="145856" y="175603"/>
                  </a:lnTo>
                  <a:lnTo>
                    <a:pt x="198206" y="227952"/>
                  </a:lnTo>
                  <a:lnTo>
                    <a:pt x="227952" y="198206"/>
                  </a:lnTo>
                  <a:lnTo>
                    <a:pt x="175603" y="145847"/>
                  </a:lnTo>
                  <a:lnTo>
                    <a:pt x="249631" y="145847"/>
                  </a:lnTo>
                  <a:lnTo>
                    <a:pt x="249631" y="1037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83" name="Google Shape;483;p22"/>
            <p:cNvSpPr/>
            <p:nvPr/>
          </p:nvSpPr>
          <p:spPr>
            <a:xfrm>
              <a:off x="7623525" y="155575"/>
              <a:ext cx="464400" cy="464400"/>
            </a:xfrm>
            <a:prstGeom prst="star12">
              <a:avLst>
                <a:gd fmla="val 267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84" name="Google Shape;484;p22"/>
          <p:cNvSpPr/>
          <p:nvPr/>
        </p:nvSpPr>
        <p:spPr>
          <a:xfrm flipH="1" rot="-8100000">
            <a:off x="-2114806" y="1864088"/>
            <a:ext cx="5177030" cy="1746261"/>
          </a:xfrm>
          <a:custGeom>
            <a:rect b="b" l="l" r="r" t="t"/>
            <a:pathLst>
              <a:path extrusionOk="0" h="732815" w="2178996">
                <a:moveTo>
                  <a:pt x="2178996" y="0"/>
                </a:moveTo>
                <a:cubicBezTo>
                  <a:pt x="2178996" y="0"/>
                  <a:pt x="1141381" y="144294"/>
                  <a:pt x="1141381" y="450999"/>
                </a:cubicBezTo>
                <a:cubicBezTo>
                  <a:pt x="1143172" y="584330"/>
                  <a:pt x="1343873" y="474116"/>
                  <a:pt x="1206913" y="372637"/>
                </a:cubicBezTo>
                <a:cubicBezTo>
                  <a:pt x="1078154" y="277244"/>
                  <a:pt x="739302" y="192938"/>
                  <a:pt x="0" y="732815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-52825" y="2061157"/>
            <a:ext cx="9203154" cy="3300984"/>
            <a:chOff x="-52825" y="2061157"/>
            <a:chExt cx="9203154" cy="3300984"/>
          </a:xfrm>
        </p:grpSpPr>
        <p:grpSp>
          <p:nvGrpSpPr>
            <p:cNvPr id="487" name="Google Shape;487;p23"/>
            <p:cNvGrpSpPr/>
            <p:nvPr/>
          </p:nvGrpSpPr>
          <p:grpSpPr>
            <a:xfrm flipH="1" rot="5400000">
              <a:off x="-1004865" y="3013197"/>
              <a:ext cx="3300984" cy="1396904"/>
              <a:chOff x="261200" y="303550"/>
              <a:chExt cx="4120050" cy="1725425"/>
            </a:xfrm>
          </p:grpSpPr>
          <p:cxnSp>
            <p:nvCxnSpPr>
              <p:cNvPr id="488" name="Google Shape;488;p23"/>
              <p:cNvCxnSpPr/>
              <p:nvPr/>
            </p:nvCxnSpPr>
            <p:spPr>
              <a:xfrm>
                <a:off x="261200" y="310100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23"/>
              <p:cNvCxnSpPr/>
              <p:nvPr/>
            </p:nvCxnSpPr>
            <p:spPr>
              <a:xfrm>
                <a:off x="261200" y="739819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23"/>
              <p:cNvCxnSpPr/>
              <p:nvPr/>
            </p:nvCxnSpPr>
            <p:spPr>
              <a:xfrm>
                <a:off x="261200" y="1169538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23"/>
              <p:cNvCxnSpPr/>
              <p:nvPr/>
            </p:nvCxnSpPr>
            <p:spPr>
              <a:xfrm>
                <a:off x="261200" y="1599256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23"/>
              <p:cNvCxnSpPr/>
              <p:nvPr/>
            </p:nvCxnSpPr>
            <p:spPr>
              <a:xfrm>
                <a:off x="261200" y="2028975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23"/>
              <p:cNvCxnSpPr/>
              <p:nvPr/>
            </p:nvCxnSpPr>
            <p:spPr>
              <a:xfrm>
                <a:off x="2743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23"/>
              <p:cNvCxnSpPr/>
              <p:nvPr/>
            </p:nvCxnSpPr>
            <p:spPr>
              <a:xfrm>
                <a:off x="7306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23"/>
              <p:cNvCxnSpPr/>
              <p:nvPr/>
            </p:nvCxnSpPr>
            <p:spPr>
              <a:xfrm>
                <a:off x="11869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6" name="Google Shape;496;p23"/>
              <p:cNvCxnSpPr/>
              <p:nvPr/>
            </p:nvCxnSpPr>
            <p:spPr>
              <a:xfrm>
                <a:off x="16433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23"/>
              <p:cNvCxnSpPr/>
              <p:nvPr/>
            </p:nvCxnSpPr>
            <p:spPr>
              <a:xfrm>
                <a:off x="20996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23"/>
              <p:cNvCxnSpPr/>
              <p:nvPr/>
            </p:nvCxnSpPr>
            <p:spPr>
              <a:xfrm>
                <a:off x="25559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23"/>
              <p:cNvCxnSpPr/>
              <p:nvPr/>
            </p:nvCxnSpPr>
            <p:spPr>
              <a:xfrm>
                <a:off x="30122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23"/>
              <p:cNvCxnSpPr/>
              <p:nvPr/>
            </p:nvCxnSpPr>
            <p:spPr>
              <a:xfrm>
                <a:off x="34686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23"/>
              <p:cNvCxnSpPr/>
              <p:nvPr/>
            </p:nvCxnSpPr>
            <p:spPr>
              <a:xfrm>
                <a:off x="39249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23"/>
              <p:cNvCxnSpPr/>
              <p:nvPr/>
            </p:nvCxnSpPr>
            <p:spPr>
              <a:xfrm>
                <a:off x="43812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3" name="Google Shape;503;p23"/>
            <p:cNvGrpSpPr/>
            <p:nvPr/>
          </p:nvGrpSpPr>
          <p:grpSpPr>
            <a:xfrm>
              <a:off x="6152674" y="3506871"/>
              <a:ext cx="2997656" cy="1633425"/>
              <a:chOff x="6102000" y="3506871"/>
              <a:chExt cx="2997656" cy="1633425"/>
            </a:xfrm>
          </p:grpSpPr>
          <p:grpSp>
            <p:nvGrpSpPr>
              <p:cNvPr id="504" name="Google Shape;504;p23"/>
              <p:cNvGrpSpPr/>
              <p:nvPr/>
            </p:nvGrpSpPr>
            <p:grpSpPr>
              <a:xfrm flipH="1">
                <a:off x="7432225" y="3506871"/>
                <a:ext cx="1667431" cy="1633425"/>
                <a:chOff x="-88021" y="3506871"/>
                <a:chExt cx="1667431" cy="1633425"/>
              </a:xfrm>
            </p:grpSpPr>
            <p:grpSp>
              <p:nvGrpSpPr>
                <p:cNvPr id="505" name="Google Shape;505;p23"/>
                <p:cNvGrpSpPr/>
                <p:nvPr/>
              </p:nvGrpSpPr>
              <p:grpSpPr>
                <a:xfrm rot="10800000">
                  <a:off x="-88021" y="3506871"/>
                  <a:ext cx="1002320" cy="1633425"/>
                  <a:chOff x="2045675" y="168400"/>
                  <a:chExt cx="1002320" cy="1633425"/>
                </a:xfrm>
              </p:grpSpPr>
              <p:sp>
                <p:nvSpPr>
                  <p:cNvPr id="506" name="Google Shape;506;p23"/>
                  <p:cNvSpPr/>
                  <p:nvPr/>
                </p:nvSpPr>
                <p:spPr>
                  <a:xfrm>
                    <a:off x="2045675" y="168400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07" name="Google Shape;507;p23"/>
                  <p:cNvSpPr/>
                  <p:nvPr/>
                </p:nvSpPr>
                <p:spPr>
                  <a:xfrm>
                    <a:off x="2720095" y="168400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08" name="Google Shape;508;p23"/>
                  <p:cNvSpPr/>
                  <p:nvPr/>
                </p:nvSpPr>
                <p:spPr>
                  <a:xfrm>
                    <a:off x="2382885" y="494781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09" name="Google Shape;509;p23"/>
                  <p:cNvSpPr/>
                  <p:nvPr/>
                </p:nvSpPr>
                <p:spPr>
                  <a:xfrm>
                    <a:off x="2720095" y="821163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10" name="Google Shape;510;p23"/>
                  <p:cNvSpPr/>
                  <p:nvPr/>
                </p:nvSpPr>
                <p:spPr>
                  <a:xfrm>
                    <a:off x="2045675" y="831000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11" name="Google Shape;511;p23"/>
                  <p:cNvSpPr/>
                  <p:nvPr/>
                </p:nvSpPr>
                <p:spPr>
                  <a:xfrm>
                    <a:off x="2382885" y="1147544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12" name="Google Shape;512;p23"/>
                  <p:cNvSpPr/>
                  <p:nvPr/>
                </p:nvSpPr>
                <p:spPr>
                  <a:xfrm>
                    <a:off x="2045675" y="1473925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13" name="Google Shape;513;p23"/>
                  <p:cNvSpPr/>
                  <p:nvPr/>
                </p:nvSpPr>
                <p:spPr>
                  <a:xfrm>
                    <a:off x="2720095" y="1473925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</p:grpSp>
            <p:grpSp>
              <p:nvGrpSpPr>
                <p:cNvPr id="514" name="Google Shape;514;p23"/>
                <p:cNvGrpSpPr/>
                <p:nvPr/>
              </p:nvGrpSpPr>
              <p:grpSpPr>
                <a:xfrm rot="10800000">
                  <a:off x="914300" y="3506871"/>
                  <a:ext cx="665110" cy="1633425"/>
                  <a:chOff x="2045675" y="168400"/>
                  <a:chExt cx="665110" cy="1633425"/>
                </a:xfrm>
              </p:grpSpPr>
              <p:sp>
                <p:nvSpPr>
                  <p:cNvPr id="515" name="Google Shape;515;p23"/>
                  <p:cNvSpPr/>
                  <p:nvPr/>
                </p:nvSpPr>
                <p:spPr>
                  <a:xfrm>
                    <a:off x="2045675" y="168400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16" name="Google Shape;516;p23"/>
                  <p:cNvSpPr/>
                  <p:nvPr/>
                </p:nvSpPr>
                <p:spPr>
                  <a:xfrm>
                    <a:off x="2382885" y="494781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17" name="Google Shape;517;p23"/>
                  <p:cNvSpPr/>
                  <p:nvPr/>
                </p:nvSpPr>
                <p:spPr>
                  <a:xfrm>
                    <a:off x="2045675" y="831000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18" name="Google Shape;518;p23"/>
                  <p:cNvSpPr/>
                  <p:nvPr/>
                </p:nvSpPr>
                <p:spPr>
                  <a:xfrm>
                    <a:off x="2382885" y="1147544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19" name="Google Shape;519;p23"/>
                  <p:cNvSpPr/>
                  <p:nvPr/>
                </p:nvSpPr>
                <p:spPr>
                  <a:xfrm>
                    <a:off x="2045675" y="1473925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</p:grpSp>
          </p:grpSp>
          <p:grpSp>
            <p:nvGrpSpPr>
              <p:cNvPr id="520" name="Google Shape;520;p23"/>
              <p:cNvGrpSpPr/>
              <p:nvPr/>
            </p:nvGrpSpPr>
            <p:grpSpPr>
              <a:xfrm flipH="1">
                <a:off x="6102000" y="3506871"/>
                <a:ext cx="1330221" cy="1633425"/>
                <a:chOff x="249189" y="3506871"/>
                <a:chExt cx="1330221" cy="1633425"/>
              </a:xfrm>
            </p:grpSpPr>
            <p:grpSp>
              <p:nvGrpSpPr>
                <p:cNvPr id="521" name="Google Shape;521;p23"/>
                <p:cNvGrpSpPr/>
                <p:nvPr/>
              </p:nvGrpSpPr>
              <p:grpSpPr>
                <a:xfrm rot="10800000">
                  <a:off x="249189" y="3506871"/>
                  <a:ext cx="665110" cy="1633425"/>
                  <a:chOff x="2045675" y="168400"/>
                  <a:chExt cx="665110" cy="1633425"/>
                </a:xfrm>
              </p:grpSpPr>
              <p:sp>
                <p:nvSpPr>
                  <p:cNvPr id="522" name="Google Shape;522;p23"/>
                  <p:cNvSpPr/>
                  <p:nvPr/>
                </p:nvSpPr>
                <p:spPr>
                  <a:xfrm>
                    <a:off x="2045675" y="168400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23" name="Google Shape;523;p23"/>
                  <p:cNvSpPr/>
                  <p:nvPr/>
                </p:nvSpPr>
                <p:spPr>
                  <a:xfrm>
                    <a:off x="2382885" y="494781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24" name="Google Shape;524;p23"/>
                  <p:cNvSpPr/>
                  <p:nvPr/>
                </p:nvSpPr>
                <p:spPr>
                  <a:xfrm>
                    <a:off x="2045675" y="831000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25" name="Google Shape;525;p23"/>
                  <p:cNvSpPr/>
                  <p:nvPr/>
                </p:nvSpPr>
                <p:spPr>
                  <a:xfrm>
                    <a:off x="2382885" y="1147544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26" name="Google Shape;526;p23"/>
                  <p:cNvSpPr/>
                  <p:nvPr/>
                </p:nvSpPr>
                <p:spPr>
                  <a:xfrm>
                    <a:off x="2045675" y="1473925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</p:grpSp>
            <p:grpSp>
              <p:nvGrpSpPr>
                <p:cNvPr id="527" name="Google Shape;527;p23"/>
                <p:cNvGrpSpPr/>
                <p:nvPr/>
              </p:nvGrpSpPr>
              <p:grpSpPr>
                <a:xfrm rot="10800000">
                  <a:off x="914300" y="3506871"/>
                  <a:ext cx="665110" cy="1633425"/>
                  <a:chOff x="2045675" y="168400"/>
                  <a:chExt cx="665110" cy="1633425"/>
                </a:xfrm>
              </p:grpSpPr>
              <p:sp>
                <p:nvSpPr>
                  <p:cNvPr id="528" name="Google Shape;528;p23"/>
                  <p:cNvSpPr/>
                  <p:nvPr/>
                </p:nvSpPr>
                <p:spPr>
                  <a:xfrm>
                    <a:off x="2045675" y="168400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29" name="Google Shape;529;p23"/>
                  <p:cNvSpPr/>
                  <p:nvPr/>
                </p:nvSpPr>
                <p:spPr>
                  <a:xfrm>
                    <a:off x="2382885" y="494781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30" name="Google Shape;530;p23"/>
                  <p:cNvSpPr/>
                  <p:nvPr/>
                </p:nvSpPr>
                <p:spPr>
                  <a:xfrm>
                    <a:off x="2045675" y="831000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31" name="Google Shape;531;p23"/>
                  <p:cNvSpPr/>
                  <p:nvPr/>
                </p:nvSpPr>
                <p:spPr>
                  <a:xfrm>
                    <a:off x="2382885" y="1147544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  <p:sp>
                <p:nvSpPr>
                  <p:cNvPr id="532" name="Google Shape;532;p23"/>
                  <p:cNvSpPr/>
                  <p:nvPr/>
                </p:nvSpPr>
                <p:spPr>
                  <a:xfrm>
                    <a:off x="2045675" y="1473925"/>
                    <a:ext cx="327900" cy="3279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Barlow"/>
                      <a:ea typeface="Barlow"/>
                      <a:cs typeface="Barlow"/>
                      <a:sym typeface="Barlow"/>
                    </a:endParaRPr>
                  </a:p>
                </p:txBody>
              </p:sp>
            </p:grpSp>
          </p:grpSp>
        </p:grpSp>
      </p:grpSp>
      <p:sp>
        <p:nvSpPr>
          <p:cNvPr id="533" name="Google Shape;533;p23"/>
          <p:cNvSpPr/>
          <p:nvPr/>
        </p:nvSpPr>
        <p:spPr>
          <a:xfrm flipH="1" rot="5400000">
            <a:off x="6251434" y="-1335466"/>
            <a:ext cx="2662605" cy="2680673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3"/>
          <p:cNvGrpSpPr/>
          <p:nvPr/>
        </p:nvGrpSpPr>
        <p:grpSpPr>
          <a:xfrm>
            <a:off x="324152" y="984800"/>
            <a:ext cx="8172207" cy="2401228"/>
            <a:chOff x="324152" y="984800"/>
            <a:chExt cx="8172207" cy="2401228"/>
          </a:xfrm>
        </p:grpSpPr>
        <p:sp>
          <p:nvSpPr>
            <p:cNvPr id="535" name="Google Shape;535;p23"/>
            <p:cNvSpPr/>
            <p:nvPr/>
          </p:nvSpPr>
          <p:spPr>
            <a:xfrm flipH="1">
              <a:off x="324152" y="2921715"/>
              <a:ext cx="464314" cy="464314"/>
            </a:xfrm>
            <a:custGeom>
              <a:rect b="b" l="l" r="r" t="t"/>
              <a:pathLst>
                <a:path extrusionOk="0" h="249631" w="249631">
                  <a:moveTo>
                    <a:pt x="249631" y="103784"/>
                  </a:moveTo>
                  <a:lnTo>
                    <a:pt x="175603" y="103784"/>
                  </a:lnTo>
                  <a:lnTo>
                    <a:pt x="227952" y="51435"/>
                  </a:lnTo>
                  <a:lnTo>
                    <a:pt x="198206" y="21688"/>
                  </a:lnTo>
                  <a:lnTo>
                    <a:pt x="145856" y="74038"/>
                  </a:lnTo>
                  <a:lnTo>
                    <a:pt x="145856" y="0"/>
                  </a:lnTo>
                  <a:lnTo>
                    <a:pt x="103784" y="0"/>
                  </a:lnTo>
                  <a:lnTo>
                    <a:pt x="103784" y="74038"/>
                  </a:lnTo>
                  <a:lnTo>
                    <a:pt x="51435" y="21688"/>
                  </a:lnTo>
                  <a:lnTo>
                    <a:pt x="21688" y="51435"/>
                  </a:lnTo>
                  <a:lnTo>
                    <a:pt x="74038" y="103784"/>
                  </a:lnTo>
                  <a:lnTo>
                    <a:pt x="0" y="103784"/>
                  </a:lnTo>
                  <a:lnTo>
                    <a:pt x="0" y="145847"/>
                  </a:lnTo>
                  <a:lnTo>
                    <a:pt x="74038" y="145847"/>
                  </a:lnTo>
                  <a:lnTo>
                    <a:pt x="21688" y="198206"/>
                  </a:lnTo>
                  <a:lnTo>
                    <a:pt x="51435" y="227952"/>
                  </a:lnTo>
                  <a:lnTo>
                    <a:pt x="103784" y="175603"/>
                  </a:lnTo>
                  <a:lnTo>
                    <a:pt x="103784" y="249631"/>
                  </a:lnTo>
                  <a:lnTo>
                    <a:pt x="145856" y="249631"/>
                  </a:lnTo>
                  <a:lnTo>
                    <a:pt x="145856" y="175603"/>
                  </a:lnTo>
                  <a:lnTo>
                    <a:pt x="198206" y="227952"/>
                  </a:lnTo>
                  <a:lnTo>
                    <a:pt x="227952" y="198206"/>
                  </a:lnTo>
                  <a:lnTo>
                    <a:pt x="175603" y="145847"/>
                  </a:lnTo>
                  <a:lnTo>
                    <a:pt x="249631" y="145847"/>
                  </a:lnTo>
                  <a:lnTo>
                    <a:pt x="249631" y="1037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536" name="Google Shape;536;p23"/>
            <p:cNvSpPr/>
            <p:nvPr/>
          </p:nvSpPr>
          <p:spPr>
            <a:xfrm flipH="1">
              <a:off x="8031959" y="984800"/>
              <a:ext cx="464400" cy="464400"/>
            </a:xfrm>
            <a:prstGeom prst="star12">
              <a:avLst>
                <a:gd fmla="val 2679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4"/>
          <p:cNvGrpSpPr/>
          <p:nvPr/>
        </p:nvGrpSpPr>
        <p:grpSpPr>
          <a:xfrm rot="5400000">
            <a:off x="-1031924" y="1066345"/>
            <a:ext cx="3300984" cy="1396904"/>
            <a:chOff x="261200" y="303550"/>
            <a:chExt cx="4120050" cy="1725425"/>
          </a:xfrm>
        </p:grpSpPr>
        <p:cxnSp>
          <p:nvCxnSpPr>
            <p:cNvPr id="539" name="Google Shape;539;p24"/>
            <p:cNvCxnSpPr/>
            <p:nvPr/>
          </p:nvCxnSpPr>
          <p:spPr>
            <a:xfrm>
              <a:off x="261200" y="310100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24"/>
            <p:cNvCxnSpPr/>
            <p:nvPr/>
          </p:nvCxnSpPr>
          <p:spPr>
            <a:xfrm>
              <a:off x="261200" y="739819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4"/>
            <p:cNvCxnSpPr/>
            <p:nvPr/>
          </p:nvCxnSpPr>
          <p:spPr>
            <a:xfrm>
              <a:off x="261200" y="1169538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24"/>
            <p:cNvCxnSpPr/>
            <p:nvPr/>
          </p:nvCxnSpPr>
          <p:spPr>
            <a:xfrm>
              <a:off x="261200" y="1599256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4"/>
            <p:cNvCxnSpPr/>
            <p:nvPr/>
          </p:nvCxnSpPr>
          <p:spPr>
            <a:xfrm>
              <a:off x="261200" y="2028975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24"/>
            <p:cNvCxnSpPr/>
            <p:nvPr/>
          </p:nvCxnSpPr>
          <p:spPr>
            <a:xfrm>
              <a:off x="2743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4"/>
            <p:cNvCxnSpPr/>
            <p:nvPr/>
          </p:nvCxnSpPr>
          <p:spPr>
            <a:xfrm>
              <a:off x="7306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24"/>
            <p:cNvCxnSpPr/>
            <p:nvPr/>
          </p:nvCxnSpPr>
          <p:spPr>
            <a:xfrm>
              <a:off x="118697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24"/>
            <p:cNvCxnSpPr/>
            <p:nvPr/>
          </p:nvCxnSpPr>
          <p:spPr>
            <a:xfrm>
              <a:off x="164330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24"/>
            <p:cNvCxnSpPr/>
            <p:nvPr/>
          </p:nvCxnSpPr>
          <p:spPr>
            <a:xfrm>
              <a:off x="20996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4"/>
            <p:cNvCxnSpPr/>
            <p:nvPr/>
          </p:nvCxnSpPr>
          <p:spPr>
            <a:xfrm>
              <a:off x="25559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4"/>
            <p:cNvCxnSpPr/>
            <p:nvPr/>
          </p:nvCxnSpPr>
          <p:spPr>
            <a:xfrm>
              <a:off x="301227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4"/>
            <p:cNvCxnSpPr/>
            <p:nvPr/>
          </p:nvCxnSpPr>
          <p:spPr>
            <a:xfrm>
              <a:off x="346860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24"/>
            <p:cNvCxnSpPr/>
            <p:nvPr/>
          </p:nvCxnSpPr>
          <p:spPr>
            <a:xfrm>
              <a:off x="39249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24"/>
            <p:cNvCxnSpPr/>
            <p:nvPr/>
          </p:nvCxnSpPr>
          <p:spPr>
            <a:xfrm>
              <a:off x="43812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4" name="Google Shape;554;p24"/>
          <p:cNvSpPr/>
          <p:nvPr/>
        </p:nvSpPr>
        <p:spPr>
          <a:xfrm>
            <a:off x="1077808" y="922538"/>
            <a:ext cx="464400" cy="464400"/>
          </a:xfrm>
          <a:prstGeom prst="star12">
            <a:avLst>
              <a:gd fmla="val 2679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55" name="Google Shape;555;p24"/>
          <p:cNvGrpSpPr/>
          <p:nvPr/>
        </p:nvGrpSpPr>
        <p:grpSpPr>
          <a:xfrm>
            <a:off x="-1129889" y="2571755"/>
            <a:ext cx="2767219" cy="4026976"/>
            <a:chOff x="-1129889" y="2571755"/>
            <a:chExt cx="2767219" cy="4026976"/>
          </a:xfrm>
        </p:grpSpPr>
        <p:sp>
          <p:nvSpPr>
            <p:cNvPr id="556" name="Google Shape;556;p24"/>
            <p:cNvSpPr/>
            <p:nvPr/>
          </p:nvSpPr>
          <p:spPr>
            <a:xfrm>
              <a:off x="-489196" y="2571755"/>
              <a:ext cx="1275532" cy="1285479"/>
            </a:xfrm>
            <a:custGeom>
              <a:rect b="b" l="l" r="r" t="t"/>
              <a:pathLst>
                <a:path extrusionOk="0" h="731425" w="719623">
                  <a:moveTo>
                    <a:pt x="647033" y="215319"/>
                  </a:moveTo>
                  <a:cubicBezTo>
                    <a:pt x="591445" y="74158"/>
                    <a:pt x="496252" y="-20530"/>
                    <a:pt x="434406" y="3816"/>
                  </a:cubicBezTo>
                  <a:cubicBezTo>
                    <a:pt x="391534" y="20694"/>
                    <a:pt x="375970" y="90360"/>
                    <a:pt x="388953" y="178514"/>
                  </a:cubicBezTo>
                  <a:cubicBezTo>
                    <a:pt x="339632" y="110201"/>
                    <a:pt x="283463" y="73320"/>
                    <a:pt x="242163" y="89589"/>
                  </a:cubicBezTo>
                  <a:cubicBezTo>
                    <a:pt x="199291" y="106467"/>
                    <a:pt x="183727" y="176133"/>
                    <a:pt x="196710" y="264287"/>
                  </a:cubicBezTo>
                  <a:cubicBezTo>
                    <a:pt x="147389" y="195973"/>
                    <a:pt x="91220" y="159093"/>
                    <a:pt x="49920" y="175361"/>
                  </a:cubicBezTo>
                  <a:cubicBezTo>
                    <a:pt x="-11926" y="199717"/>
                    <a:pt x="-17003" y="333886"/>
                    <a:pt x="38585" y="475046"/>
                  </a:cubicBezTo>
                  <a:cubicBezTo>
                    <a:pt x="94173" y="616207"/>
                    <a:pt x="189366" y="710895"/>
                    <a:pt x="251212" y="686549"/>
                  </a:cubicBezTo>
                  <a:cubicBezTo>
                    <a:pt x="294084" y="669671"/>
                    <a:pt x="309648" y="600005"/>
                    <a:pt x="296665" y="511851"/>
                  </a:cubicBezTo>
                  <a:cubicBezTo>
                    <a:pt x="345985" y="580164"/>
                    <a:pt x="402154" y="617045"/>
                    <a:pt x="443455" y="600776"/>
                  </a:cubicBezTo>
                  <a:cubicBezTo>
                    <a:pt x="486327" y="583898"/>
                    <a:pt x="501891" y="514232"/>
                    <a:pt x="488908" y="426078"/>
                  </a:cubicBezTo>
                  <a:cubicBezTo>
                    <a:pt x="538229" y="494392"/>
                    <a:pt x="594397" y="531273"/>
                    <a:pt x="635698" y="515004"/>
                  </a:cubicBezTo>
                  <a:cubicBezTo>
                    <a:pt x="697544" y="490648"/>
                    <a:pt x="702620" y="356479"/>
                    <a:pt x="647033" y="2153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 flipH="1" rot="-675499">
              <a:off x="-921185" y="4024261"/>
              <a:ext cx="2349810" cy="2367907"/>
            </a:xfrm>
            <a:custGeom>
              <a:rect b="b" l="l" r="r" t="t"/>
              <a:pathLst>
                <a:path extrusionOk="0" h="731425" w="719623">
                  <a:moveTo>
                    <a:pt x="647033" y="215319"/>
                  </a:moveTo>
                  <a:cubicBezTo>
                    <a:pt x="591445" y="74158"/>
                    <a:pt x="496252" y="-20530"/>
                    <a:pt x="434406" y="3816"/>
                  </a:cubicBezTo>
                  <a:cubicBezTo>
                    <a:pt x="391534" y="20694"/>
                    <a:pt x="375970" y="90360"/>
                    <a:pt x="388953" y="178514"/>
                  </a:cubicBezTo>
                  <a:cubicBezTo>
                    <a:pt x="339632" y="110201"/>
                    <a:pt x="283463" y="73320"/>
                    <a:pt x="242163" y="89589"/>
                  </a:cubicBezTo>
                  <a:cubicBezTo>
                    <a:pt x="199291" y="106467"/>
                    <a:pt x="183727" y="176133"/>
                    <a:pt x="196710" y="264287"/>
                  </a:cubicBezTo>
                  <a:cubicBezTo>
                    <a:pt x="147389" y="195973"/>
                    <a:pt x="91220" y="159093"/>
                    <a:pt x="49920" y="175361"/>
                  </a:cubicBezTo>
                  <a:cubicBezTo>
                    <a:pt x="-11926" y="199717"/>
                    <a:pt x="-17003" y="333886"/>
                    <a:pt x="38585" y="475046"/>
                  </a:cubicBezTo>
                  <a:cubicBezTo>
                    <a:pt x="94173" y="616207"/>
                    <a:pt x="189366" y="710895"/>
                    <a:pt x="251212" y="686549"/>
                  </a:cubicBezTo>
                  <a:cubicBezTo>
                    <a:pt x="294084" y="669671"/>
                    <a:pt x="309648" y="600005"/>
                    <a:pt x="296665" y="511851"/>
                  </a:cubicBezTo>
                  <a:cubicBezTo>
                    <a:pt x="345985" y="580164"/>
                    <a:pt x="402154" y="617045"/>
                    <a:pt x="443455" y="600776"/>
                  </a:cubicBezTo>
                  <a:cubicBezTo>
                    <a:pt x="486327" y="583898"/>
                    <a:pt x="501891" y="514232"/>
                    <a:pt x="488908" y="426078"/>
                  </a:cubicBezTo>
                  <a:cubicBezTo>
                    <a:pt x="538229" y="494392"/>
                    <a:pt x="594397" y="531273"/>
                    <a:pt x="635698" y="515004"/>
                  </a:cubicBezTo>
                  <a:cubicBezTo>
                    <a:pt x="697544" y="490648"/>
                    <a:pt x="702620" y="356479"/>
                    <a:pt x="647033" y="2153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720000" y="1024128"/>
            <a:ext cx="77040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2" name="Google Shape;72;p4"/>
          <p:cNvGrpSpPr/>
          <p:nvPr/>
        </p:nvGrpSpPr>
        <p:grpSpPr>
          <a:xfrm rot="-5400000">
            <a:off x="7690251" y="580620"/>
            <a:ext cx="3300984" cy="1396904"/>
            <a:chOff x="261200" y="303550"/>
            <a:chExt cx="4120050" cy="1725425"/>
          </a:xfrm>
        </p:grpSpPr>
        <p:cxnSp>
          <p:nvCxnSpPr>
            <p:cNvPr id="73" name="Google Shape;73;p4"/>
            <p:cNvCxnSpPr/>
            <p:nvPr/>
          </p:nvCxnSpPr>
          <p:spPr>
            <a:xfrm>
              <a:off x="261200" y="310100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4"/>
            <p:cNvCxnSpPr/>
            <p:nvPr/>
          </p:nvCxnSpPr>
          <p:spPr>
            <a:xfrm>
              <a:off x="261200" y="739819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4"/>
            <p:cNvCxnSpPr/>
            <p:nvPr/>
          </p:nvCxnSpPr>
          <p:spPr>
            <a:xfrm>
              <a:off x="261200" y="1169538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4"/>
            <p:cNvCxnSpPr/>
            <p:nvPr/>
          </p:nvCxnSpPr>
          <p:spPr>
            <a:xfrm>
              <a:off x="261200" y="1599256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4"/>
            <p:cNvCxnSpPr/>
            <p:nvPr/>
          </p:nvCxnSpPr>
          <p:spPr>
            <a:xfrm>
              <a:off x="261200" y="2028975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4"/>
            <p:cNvCxnSpPr/>
            <p:nvPr/>
          </p:nvCxnSpPr>
          <p:spPr>
            <a:xfrm>
              <a:off x="2743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7306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118697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164330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20996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25559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301227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346860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39249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43812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" name="Google Shape;88;p4"/>
          <p:cNvSpPr/>
          <p:nvPr/>
        </p:nvSpPr>
        <p:spPr>
          <a:xfrm>
            <a:off x="8478375" y="1985113"/>
            <a:ext cx="464400" cy="464400"/>
          </a:xfrm>
          <a:prstGeom prst="star12">
            <a:avLst>
              <a:gd fmla="val 2679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" name="Google Shape;89;p4"/>
          <p:cNvSpPr/>
          <p:nvPr/>
        </p:nvSpPr>
        <p:spPr>
          <a:xfrm flipH="1">
            <a:off x="8332829" y="277852"/>
            <a:ext cx="1635343" cy="1647535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978438" y="2373150"/>
            <a:ext cx="33573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2" type="subTitle"/>
          </p:nvPr>
        </p:nvSpPr>
        <p:spPr>
          <a:xfrm>
            <a:off x="4808261" y="2373150"/>
            <a:ext cx="33573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3" type="subTitle"/>
          </p:nvPr>
        </p:nvSpPr>
        <p:spPr>
          <a:xfrm>
            <a:off x="978438" y="2717684"/>
            <a:ext cx="3357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4" type="subTitle"/>
          </p:nvPr>
        </p:nvSpPr>
        <p:spPr>
          <a:xfrm>
            <a:off x="4808261" y="2717684"/>
            <a:ext cx="3357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6" name="Google Shape;96;p5"/>
          <p:cNvGrpSpPr/>
          <p:nvPr/>
        </p:nvGrpSpPr>
        <p:grpSpPr>
          <a:xfrm>
            <a:off x="-572474" y="1017725"/>
            <a:ext cx="10003694" cy="5109074"/>
            <a:chOff x="-572474" y="1017725"/>
            <a:chExt cx="10003694" cy="5109074"/>
          </a:xfrm>
        </p:grpSpPr>
        <p:grpSp>
          <p:nvGrpSpPr>
            <p:cNvPr id="97" name="Google Shape;97;p5"/>
            <p:cNvGrpSpPr/>
            <p:nvPr/>
          </p:nvGrpSpPr>
          <p:grpSpPr>
            <a:xfrm>
              <a:off x="8428900" y="1017725"/>
              <a:ext cx="1002320" cy="1633425"/>
              <a:chOff x="2224750" y="168400"/>
              <a:chExt cx="1002320" cy="1633425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2224750" y="1684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899170" y="1684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2561960" y="494781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2899170" y="821163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224750" y="8310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561960" y="1147544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224750" y="14739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899170" y="14739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>
              <a:off x="-572474" y="4729895"/>
              <a:ext cx="3300984" cy="1396904"/>
              <a:chOff x="261200" y="303550"/>
              <a:chExt cx="4120050" cy="1725425"/>
            </a:xfrm>
          </p:grpSpPr>
          <p:cxnSp>
            <p:nvCxnSpPr>
              <p:cNvPr id="107" name="Google Shape;107;p5"/>
              <p:cNvCxnSpPr/>
              <p:nvPr/>
            </p:nvCxnSpPr>
            <p:spPr>
              <a:xfrm>
                <a:off x="261200" y="310100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5"/>
              <p:cNvCxnSpPr/>
              <p:nvPr/>
            </p:nvCxnSpPr>
            <p:spPr>
              <a:xfrm>
                <a:off x="261200" y="739819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5"/>
              <p:cNvCxnSpPr/>
              <p:nvPr/>
            </p:nvCxnSpPr>
            <p:spPr>
              <a:xfrm>
                <a:off x="261200" y="1169538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5"/>
              <p:cNvCxnSpPr/>
              <p:nvPr/>
            </p:nvCxnSpPr>
            <p:spPr>
              <a:xfrm>
                <a:off x="261200" y="1599256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5"/>
              <p:cNvCxnSpPr/>
              <p:nvPr/>
            </p:nvCxnSpPr>
            <p:spPr>
              <a:xfrm>
                <a:off x="261200" y="2028975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5"/>
              <p:cNvCxnSpPr/>
              <p:nvPr/>
            </p:nvCxnSpPr>
            <p:spPr>
              <a:xfrm>
                <a:off x="2743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5"/>
              <p:cNvCxnSpPr/>
              <p:nvPr/>
            </p:nvCxnSpPr>
            <p:spPr>
              <a:xfrm>
                <a:off x="7306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5"/>
              <p:cNvCxnSpPr/>
              <p:nvPr/>
            </p:nvCxnSpPr>
            <p:spPr>
              <a:xfrm>
                <a:off x="11869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5"/>
              <p:cNvCxnSpPr/>
              <p:nvPr/>
            </p:nvCxnSpPr>
            <p:spPr>
              <a:xfrm>
                <a:off x="16433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5"/>
              <p:cNvCxnSpPr/>
              <p:nvPr/>
            </p:nvCxnSpPr>
            <p:spPr>
              <a:xfrm>
                <a:off x="20996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5"/>
              <p:cNvCxnSpPr/>
              <p:nvPr/>
            </p:nvCxnSpPr>
            <p:spPr>
              <a:xfrm>
                <a:off x="25559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5"/>
              <p:cNvCxnSpPr/>
              <p:nvPr/>
            </p:nvCxnSpPr>
            <p:spPr>
              <a:xfrm>
                <a:off x="30122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5"/>
              <p:cNvCxnSpPr/>
              <p:nvPr/>
            </p:nvCxnSpPr>
            <p:spPr>
              <a:xfrm>
                <a:off x="34686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5"/>
              <p:cNvCxnSpPr/>
              <p:nvPr/>
            </p:nvCxnSpPr>
            <p:spPr>
              <a:xfrm>
                <a:off x="39249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5"/>
              <p:cNvCxnSpPr/>
              <p:nvPr/>
            </p:nvCxnSpPr>
            <p:spPr>
              <a:xfrm>
                <a:off x="43812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2" name="Google Shape;122;p5"/>
          <p:cNvSpPr/>
          <p:nvPr/>
        </p:nvSpPr>
        <p:spPr>
          <a:xfrm>
            <a:off x="2504404" y="4404605"/>
            <a:ext cx="1275532" cy="1285479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rot="5400000">
            <a:off x="7813289" y="266080"/>
            <a:ext cx="1956640" cy="1083550"/>
          </a:xfrm>
          <a:custGeom>
            <a:rect b="b" l="l" r="r" t="t"/>
            <a:pathLst>
              <a:path extrusionOk="0" h="398364" w="717375">
                <a:moveTo>
                  <a:pt x="446742" y="0"/>
                </a:moveTo>
                <a:cubicBezTo>
                  <a:pt x="432778" y="188633"/>
                  <a:pt x="492566" y="335613"/>
                  <a:pt x="617734" y="377561"/>
                </a:cubicBezTo>
                <a:cubicBezTo>
                  <a:pt x="634451" y="383162"/>
                  <a:pt x="692153" y="398364"/>
                  <a:pt x="704707" y="378552"/>
                </a:cubicBezTo>
                <a:cubicBezTo>
                  <a:pt x="717375" y="358559"/>
                  <a:pt x="694820" y="323202"/>
                  <a:pt x="668141" y="301457"/>
                </a:cubicBezTo>
                <a:cubicBezTo>
                  <a:pt x="559794" y="213179"/>
                  <a:pt x="195253" y="275187"/>
                  <a:pt x="0" y="323202"/>
                </a:cubicBez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6" name="Google Shape;126;p6"/>
          <p:cNvGrpSpPr/>
          <p:nvPr/>
        </p:nvGrpSpPr>
        <p:grpSpPr>
          <a:xfrm>
            <a:off x="6161751" y="4691020"/>
            <a:ext cx="3300984" cy="1396904"/>
            <a:chOff x="261200" y="303550"/>
            <a:chExt cx="4120050" cy="1725425"/>
          </a:xfrm>
        </p:grpSpPr>
        <p:cxnSp>
          <p:nvCxnSpPr>
            <p:cNvPr id="127" name="Google Shape;127;p6"/>
            <p:cNvCxnSpPr/>
            <p:nvPr/>
          </p:nvCxnSpPr>
          <p:spPr>
            <a:xfrm>
              <a:off x="261200" y="310100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6"/>
            <p:cNvCxnSpPr/>
            <p:nvPr/>
          </p:nvCxnSpPr>
          <p:spPr>
            <a:xfrm>
              <a:off x="261200" y="739819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6"/>
            <p:cNvCxnSpPr/>
            <p:nvPr/>
          </p:nvCxnSpPr>
          <p:spPr>
            <a:xfrm>
              <a:off x="261200" y="1169538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6"/>
            <p:cNvCxnSpPr/>
            <p:nvPr/>
          </p:nvCxnSpPr>
          <p:spPr>
            <a:xfrm>
              <a:off x="261200" y="1599256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6"/>
            <p:cNvCxnSpPr/>
            <p:nvPr/>
          </p:nvCxnSpPr>
          <p:spPr>
            <a:xfrm>
              <a:off x="261200" y="2028975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6"/>
            <p:cNvCxnSpPr/>
            <p:nvPr/>
          </p:nvCxnSpPr>
          <p:spPr>
            <a:xfrm>
              <a:off x="2743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6"/>
            <p:cNvCxnSpPr/>
            <p:nvPr/>
          </p:nvCxnSpPr>
          <p:spPr>
            <a:xfrm>
              <a:off x="7306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6"/>
            <p:cNvCxnSpPr/>
            <p:nvPr/>
          </p:nvCxnSpPr>
          <p:spPr>
            <a:xfrm>
              <a:off x="118697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6"/>
            <p:cNvCxnSpPr/>
            <p:nvPr/>
          </p:nvCxnSpPr>
          <p:spPr>
            <a:xfrm>
              <a:off x="164330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20996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25559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301227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6"/>
            <p:cNvCxnSpPr/>
            <p:nvPr/>
          </p:nvCxnSpPr>
          <p:spPr>
            <a:xfrm>
              <a:off x="346860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6"/>
            <p:cNvCxnSpPr/>
            <p:nvPr/>
          </p:nvCxnSpPr>
          <p:spPr>
            <a:xfrm>
              <a:off x="39249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6"/>
            <p:cNvCxnSpPr/>
            <p:nvPr/>
          </p:nvCxnSpPr>
          <p:spPr>
            <a:xfrm>
              <a:off x="43812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" name="Google Shape;142;p6"/>
          <p:cNvSpPr/>
          <p:nvPr/>
        </p:nvSpPr>
        <p:spPr>
          <a:xfrm>
            <a:off x="7621954" y="4463280"/>
            <a:ext cx="1275532" cy="1285479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114293" y="114290"/>
            <a:ext cx="8956057" cy="4234135"/>
            <a:chOff x="114293" y="114290"/>
            <a:chExt cx="8956057" cy="4234135"/>
          </a:xfrm>
        </p:grpSpPr>
        <p:sp>
          <p:nvSpPr>
            <p:cNvPr id="144" name="Google Shape;144;p6"/>
            <p:cNvSpPr/>
            <p:nvPr/>
          </p:nvSpPr>
          <p:spPr>
            <a:xfrm>
              <a:off x="8605950" y="3884025"/>
              <a:ext cx="464400" cy="464400"/>
            </a:xfrm>
            <a:prstGeom prst="star12">
              <a:avLst>
                <a:gd fmla="val 267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14293" y="114290"/>
              <a:ext cx="464314" cy="464314"/>
            </a:xfrm>
            <a:custGeom>
              <a:rect b="b" l="l" r="r" t="t"/>
              <a:pathLst>
                <a:path extrusionOk="0" h="249631" w="249631">
                  <a:moveTo>
                    <a:pt x="249631" y="103784"/>
                  </a:moveTo>
                  <a:lnTo>
                    <a:pt x="175603" y="103784"/>
                  </a:lnTo>
                  <a:lnTo>
                    <a:pt x="227952" y="51435"/>
                  </a:lnTo>
                  <a:lnTo>
                    <a:pt x="198206" y="21688"/>
                  </a:lnTo>
                  <a:lnTo>
                    <a:pt x="145856" y="74038"/>
                  </a:lnTo>
                  <a:lnTo>
                    <a:pt x="145856" y="0"/>
                  </a:lnTo>
                  <a:lnTo>
                    <a:pt x="103784" y="0"/>
                  </a:lnTo>
                  <a:lnTo>
                    <a:pt x="103784" y="74038"/>
                  </a:lnTo>
                  <a:lnTo>
                    <a:pt x="51435" y="21688"/>
                  </a:lnTo>
                  <a:lnTo>
                    <a:pt x="21688" y="51435"/>
                  </a:lnTo>
                  <a:lnTo>
                    <a:pt x="74038" y="103784"/>
                  </a:lnTo>
                  <a:lnTo>
                    <a:pt x="0" y="103784"/>
                  </a:lnTo>
                  <a:lnTo>
                    <a:pt x="0" y="145847"/>
                  </a:lnTo>
                  <a:lnTo>
                    <a:pt x="74038" y="145847"/>
                  </a:lnTo>
                  <a:lnTo>
                    <a:pt x="21688" y="198206"/>
                  </a:lnTo>
                  <a:lnTo>
                    <a:pt x="51435" y="227952"/>
                  </a:lnTo>
                  <a:lnTo>
                    <a:pt x="103784" y="175603"/>
                  </a:lnTo>
                  <a:lnTo>
                    <a:pt x="103784" y="249631"/>
                  </a:lnTo>
                  <a:lnTo>
                    <a:pt x="145856" y="249631"/>
                  </a:lnTo>
                  <a:lnTo>
                    <a:pt x="145856" y="175603"/>
                  </a:lnTo>
                  <a:lnTo>
                    <a:pt x="198206" y="227952"/>
                  </a:lnTo>
                  <a:lnTo>
                    <a:pt x="227952" y="198206"/>
                  </a:lnTo>
                  <a:lnTo>
                    <a:pt x="175603" y="145847"/>
                  </a:lnTo>
                  <a:lnTo>
                    <a:pt x="249631" y="145847"/>
                  </a:lnTo>
                  <a:lnTo>
                    <a:pt x="249631" y="1037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713232" y="1088388"/>
            <a:ext cx="4389000" cy="6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713232" y="1760113"/>
            <a:ext cx="4389000" cy="22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49" name="Google Shape;149;p7"/>
          <p:cNvSpPr/>
          <p:nvPr>
            <p:ph idx="2" type="pic"/>
          </p:nvPr>
        </p:nvSpPr>
        <p:spPr>
          <a:xfrm>
            <a:off x="5831725" y="533175"/>
            <a:ext cx="3198000" cy="407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0" name="Google Shape;150;p7"/>
          <p:cNvSpPr/>
          <p:nvPr/>
        </p:nvSpPr>
        <p:spPr>
          <a:xfrm rot="10800000">
            <a:off x="-195433" y="4195723"/>
            <a:ext cx="1604759" cy="1616449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>
            <a:off x="4961026" y="4124695"/>
            <a:ext cx="3300984" cy="1396904"/>
            <a:chOff x="261200" y="303550"/>
            <a:chExt cx="4120050" cy="1725425"/>
          </a:xfrm>
        </p:grpSpPr>
        <p:cxnSp>
          <p:nvCxnSpPr>
            <p:cNvPr id="152" name="Google Shape;152;p7"/>
            <p:cNvCxnSpPr/>
            <p:nvPr/>
          </p:nvCxnSpPr>
          <p:spPr>
            <a:xfrm>
              <a:off x="261200" y="310100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261200" y="739819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7"/>
            <p:cNvCxnSpPr/>
            <p:nvPr/>
          </p:nvCxnSpPr>
          <p:spPr>
            <a:xfrm>
              <a:off x="261200" y="1169538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7"/>
            <p:cNvCxnSpPr/>
            <p:nvPr/>
          </p:nvCxnSpPr>
          <p:spPr>
            <a:xfrm>
              <a:off x="261200" y="1599256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7"/>
            <p:cNvCxnSpPr/>
            <p:nvPr/>
          </p:nvCxnSpPr>
          <p:spPr>
            <a:xfrm>
              <a:off x="261200" y="2028975"/>
              <a:ext cx="4107000" cy="0"/>
            </a:xfrm>
            <a:prstGeom prst="straightConnector1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7"/>
            <p:cNvCxnSpPr/>
            <p:nvPr/>
          </p:nvCxnSpPr>
          <p:spPr>
            <a:xfrm>
              <a:off x="2743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7"/>
            <p:cNvCxnSpPr/>
            <p:nvPr/>
          </p:nvCxnSpPr>
          <p:spPr>
            <a:xfrm>
              <a:off x="7306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7"/>
            <p:cNvCxnSpPr/>
            <p:nvPr/>
          </p:nvCxnSpPr>
          <p:spPr>
            <a:xfrm>
              <a:off x="118697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7"/>
            <p:cNvCxnSpPr/>
            <p:nvPr/>
          </p:nvCxnSpPr>
          <p:spPr>
            <a:xfrm>
              <a:off x="164330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7"/>
            <p:cNvCxnSpPr/>
            <p:nvPr/>
          </p:nvCxnSpPr>
          <p:spPr>
            <a:xfrm>
              <a:off x="20996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7"/>
            <p:cNvCxnSpPr/>
            <p:nvPr/>
          </p:nvCxnSpPr>
          <p:spPr>
            <a:xfrm>
              <a:off x="25559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7"/>
            <p:cNvCxnSpPr/>
            <p:nvPr/>
          </p:nvCxnSpPr>
          <p:spPr>
            <a:xfrm>
              <a:off x="301227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7"/>
            <p:cNvCxnSpPr/>
            <p:nvPr/>
          </p:nvCxnSpPr>
          <p:spPr>
            <a:xfrm>
              <a:off x="346860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7"/>
            <p:cNvCxnSpPr/>
            <p:nvPr/>
          </p:nvCxnSpPr>
          <p:spPr>
            <a:xfrm>
              <a:off x="3924925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381250" y="303550"/>
              <a:ext cx="0" cy="1725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9" name="Google Shape;169;p8"/>
          <p:cNvGrpSpPr/>
          <p:nvPr/>
        </p:nvGrpSpPr>
        <p:grpSpPr>
          <a:xfrm flipH="1" rot="10800000">
            <a:off x="0" y="2619"/>
            <a:ext cx="2013950" cy="1633425"/>
            <a:chOff x="2045675" y="168400"/>
            <a:chExt cx="2013950" cy="1633425"/>
          </a:xfrm>
        </p:grpSpPr>
        <p:sp>
          <p:nvSpPr>
            <p:cNvPr id="170" name="Google Shape;170;p8"/>
            <p:cNvSpPr/>
            <p:nvPr/>
          </p:nvSpPr>
          <p:spPr>
            <a:xfrm>
              <a:off x="2045675" y="168400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720095" y="168400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3394515" y="168400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382885" y="494781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731725" y="494781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57305" y="496425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2720095" y="821163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394515" y="821163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2045675" y="831000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2382885" y="1147544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731725" y="1147544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057305" y="1159025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2045675" y="1473925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2720095" y="1473925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394515" y="1473925"/>
              <a:ext cx="327900" cy="32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85" name="Google Shape;185;p8"/>
          <p:cNvSpPr/>
          <p:nvPr/>
        </p:nvSpPr>
        <p:spPr>
          <a:xfrm rot="10800000">
            <a:off x="846325" y="-1276063"/>
            <a:ext cx="2331579" cy="2349703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flipH="1" rot="5400000">
            <a:off x="7679539" y="4175588"/>
            <a:ext cx="1956640" cy="1083550"/>
          </a:xfrm>
          <a:custGeom>
            <a:rect b="b" l="l" r="r" t="t"/>
            <a:pathLst>
              <a:path extrusionOk="0" h="398364" w="717375">
                <a:moveTo>
                  <a:pt x="446742" y="0"/>
                </a:moveTo>
                <a:cubicBezTo>
                  <a:pt x="432778" y="188633"/>
                  <a:pt x="492566" y="335613"/>
                  <a:pt x="617734" y="377561"/>
                </a:cubicBezTo>
                <a:cubicBezTo>
                  <a:pt x="634451" y="383162"/>
                  <a:pt x="692153" y="398364"/>
                  <a:pt x="704707" y="378552"/>
                </a:cubicBezTo>
                <a:cubicBezTo>
                  <a:pt x="717375" y="358559"/>
                  <a:pt x="694820" y="323202"/>
                  <a:pt x="668141" y="301457"/>
                </a:cubicBezTo>
                <a:cubicBezTo>
                  <a:pt x="559794" y="213179"/>
                  <a:pt x="195253" y="275187"/>
                  <a:pt x="0" y="323202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9"/>
          <p:cNvSpPr/>
          <p:nvPr/>
        </p:nvSpPr>
        <p:spPr>
          <a:xfrm flipH="1">
            <a:off x="179625" y="246527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191" name="Google Shape;191;p9"/>
          <p:cNvGrpSpPr/>
          <p:nvPr/>
        </p:nvGrpSpPr>
        <p:grpSpPr>
          <a:xfrm>
            <a:off x="-76984" y="-6394"/>
            <a:ext cx="9220992" cy="5522183"/>
            <a:chOff x="-76984" y="-6394"/>
            <a:chExt cx="9220992" cy="5522183"/>
          </a:xfrm>
        </p:grpSpPr>
        <p:grpSp>
          <p:nvGrpSpPr>
            <p:cNvPr id="192" name="Google Shape;192;p9"/>
            <p:cNvGrpSpPr/>
            <p:nvPr/>
          </p:nvGrpSpPr>
          <p:grpSpPr>
            <a:xfrm rot="5400000">
              <a:off x="-1029024" y="3166845"/>
              <a:ext cx="3300984" cy="1396904"/>
              <a:chOff x="261200" y="303550"/>
              <a:chExt cx="4120050" cy="1725425"/>
            </a:xfrm>
          </p:grpSpPr>
          <p:cxnSp>
            <p:nvCxnSpPr>
              <p:cNvPr id="193" name="Google Shape;193;p9"/>
              <p:cNvCxnSpPr/>
              <p:nvPr/>
            </p:nvCxnSpPr>
            <p:spPr>
              <a:xfrm>
                <a:off x="261200" y="310100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9"/>
              <p:cNvCxnSpPr/>
              <p:nvPr/>
            </p:nvCxnSpPr>
            <p:spPr>
              <a:xfrm>
                <a:off x="261200" y="739819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9"/>
              <p:cNvCxnSpPr/>
              <p:nvPr/>
            </p:nvCxnSpPr>
            <p:spPr>
              <a:xfrm>
                <a:off x="261200" y="1169538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9"/>
              <p:cNvCxnSpPr/>
              <p:nvPr/>
            </p:nvCxnSpPr>
            <p:spPr>
              <a:xfrm>
                <a:off x="261200" y="1599256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9"/>
              <p:cNvCxnSpPr/>
              <p:nvPr/>
            </p:nvCxnSpPr>
            <p:spPr>
              <a:xfrm>
                <a:off x="261200" y="2028975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9"/>
              <p:cNvCxnSpPr/>
              <p:nvPr/>
            </p:nvCxnSpPr>
            <p:spPr>
              <a:xfrm>
                <a:off x="2743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9"/>
              <p:cNvCxnSpPr/>
              <p:nvPr/>
            </p:nvCxnSpPr>
            <p:spPr>
              <a:xfrm>
                <a:off x="7306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9"/>
              <p:cNvCxnSpPr/>
              <p:nvPr/>
            </p:nvCxnSpPr>
            <p:spPr>
              <a:xfrm>
                <a:off x="11869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9"/>
              <p:cNvCxnSpPr/>
              <p:nvPr/>
            </p:nvCxnSpPr>
            <p:spPr>
              <a:xfrm>
                <a:off x="16433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9"/>
              <p:cNvCxnSpPr/>
              <p:nvPr/>
            </p:nvCxnSpPr>
            <p:spPr>
              <a:xfrm>
                <a:off x="20996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9"/>
              <p:cNvCxnSpPr/>
              <p:nvPr/>
            </p:nvCxnSpPr>
            <p:spPr>
              <a:xfrm>
                <a:off x="25559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9"/>
              <p:cNvCxnSpPr/>
              <p:nvPr/>
            </p:nvCxnSpPr>
            <p:spPr>
              <a:xfrm>
                <a:off x="30122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9"/>
              <p:cNvCxnSpPr/>
              <p:nvPr/>
            </p:nvCxnSpPr>
            <p:spPr>
              <a:xfrm>
                <a:off x="34686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9"/>
              <p:cNvCxnSpPr/>
              <p:nvPr/>
            </p:nvCxnSpPr>
            <p:spPr>
              <a:xfrm>
                <a:off x="39249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9"/>
              <p:cNvCxnSpPr/>
              <p:nvPr/>
            </p:nvCxnSpPr>
            <p:spPr>
              <a:xfrm>
                <a:off x="43812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8" name="Google Shape;208;p9"/>
            <p:cNvGrpSpPr/>
            <p:nvPr/>
          </p:nvGrpSpPr>
          <p:grpSpPr>
            <a:xfrm flipH="1">
              <a:off x="7130057" y="-6394"/>
              <a:ext cx="2013950" cy="1633425"/>
              <a:chOff x="2045675" y="168400"/>
              <a:chExt cx="2013950" cy="1633425"/>
            </a:xfrm>
          </p:grpSpPr>
          <p:sp>
            <p:nvSpPr>
              <p:cNvPr id="209" name="Google Shape;209;p9"/>
              <p:cNvSpPr/>
              <p:nvPr/>
            </p:nvSpPr>
            <p:spPr>
              <a:xfrm>
                <a:off x="2045675" y="1684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2720095" y="1684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3394515" y="1684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2382885" y="494781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3731725" y="494781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3057305" y="4964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2720095" y="821163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394515" y="821163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2045675" y="831000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2382885" y="1147544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3731725" y="1147544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3057305" y="11590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2045675" y="14739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2720095" y="14739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3394515" y="1473925"/>
                <a:ext cx="327900" cy="32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sp>
        <p:nvSpPr>
          <p:cNvPr id="224" name="Google Shape;224;p9"/>
          <p:cNvSpPr/>
          <p:nvPr/>
        </p:nvSpPr>
        <p:spPr>
          <a:xfrm flipH="1">
            <a:off x="-759400" y="2683066"/>
            <a:ext cx="2187654" cy="2203418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10"/>
          <p:cNvSpPr txBox="1"/>
          <p:nvPr>
            <p:ph type="title"/>
          </p:nvPr>
        </p:nvSpPr>
        <p:spPr>
          <a:xfrm>
            <a:off x="6132100" y="535000"/>
            <a:ext cx="2296800" cy="7542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5"/>
          <p:cNvSpPr txBox="1"/>
          <p:nvPr>
            <p:ph type="ctrTitle"/>
          </p:nvPr>
        </p:nvSpPr>
        <p:spPr>
          <a:xfrm>
            <a:off x="1730850" y="1687925"/>
            <a:ext cx="5682300" cy="15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Which age group in the US uses social media the most?</a:t>
            </a:r>
            <a:endParaRPr sz="4000"/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3093200" y="3457125"/>
            <a:ext cx="45774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Ang Wei Hao Dexter, Aidan Tang Hao Yang, Do Thuy Mien Thao</a:t>
            </a:r>
            <a:endParaRPr sz="1300"/>
          </a:p>
        </p:txBody>
      </p:sp>
      <p:sp>
        <p:nvSpPr>
          <p:cNvPr id="564" name="Google Shape;564;p25"/>
          <p:cNvSpPr/>
          <p:nvPr/>
        </p:nvSpPr>
        <p:spPr>
          <a:xfrm>
            <a:off x="5314279" y="402455"/>
            <a:ext cx="1275532" cy="1285479"/>
          </a:xfrm>
          <a:custGeom>
            <a:rect b="b" l="l" r="r" t="t"/>
            <a:pathLst>
              <a:path extrusionOk="0" h="731425" w="719623">
                <a:moveTo>
                  <a:pt x="647033" y="215319"/>
                </a:moveTo>
                <a:cubicBezTo>
                  <a:pt x="591445" y="74158"/>
                  <a:pt x="496252" y="-20530"/>
                  <a:pt x="434406" y="3816"/>
                </a:cubicBezTo>
                <a:cubicBezTo>
                  <a:pt x="391534" y="20694"/>
                  <a:pt x="375970" y="90360"/>
                  <a:pt x="388953" y="178514"/>
                </a:cubicBezTo>
                <a:cubicBezTo>
                  <a:pt x="339632" y="110201"/>
                  <a:pt x="283463" y="73320"/>
                  <a:pt x="242163" y="89589"/>
                </a:cubicBezTo>
                <a:cubicBezTo>
                  <a:pt x="199291" y="106467"/>
                  <a:pt x="183727" y="176133"/>
                  <a:pt x="196710" y="264287"/>
                </a:cubicBezTo>
                <a:cubicBezTo>
                  <a:pt x="147389" y="195973"/>
                  <a:pt x="91220" y="159093"/>
                  <a:pt x="49920" y="175361"/>
                </a:cubicBezTo>
                <a:cubicBezTo>
                  <a:pt x="-11926" y="199717"/>
                  <a:pt x="-17003" y="333886"/>
                  <a:pt x="38585" y="475046"/>
                </a:cubicBezTo>
                <a:cubicBezTo>
                  <a:pt x="94173" y="616207"/>
                  <a:pt x="189366" y="710895"/>
                  <a:pt x="251212" y="686549"/>
                </a:cubicBezTo>
                <a:cubicBezTo>
                  <a:pt x="294084" y="669671"/>
                  <a:pt x="309648" y="600005"/>
                  <a:pt x="296665" y="511851"/>
                </a:cubicBezTo>
                <a:cubicBezTo>
                  <a:pt x="345985" y="580164"/>
                  <a:pt x="402154" y="617045"/>
                  <a:pt x="443455" y="600776"/>
                </a:cubicBezTo>
                <a:cubicBezTo>
                  <a:pt x="486327" y="583898"/>
                  <a:pt x="501891" y="514232"/>
                  <a:pt x="488908" y="426078"/>
                </a:cubicBezTo>
                <a:cubicBezTo>
                  <a:pt x="538229" y="494392"/>
                  <a:pt x="594397" y="531273"/>
                  <a:pt x="635698" y="515004"/>
                </a:cubicBezTo>
                <a:cubicBezTo>
                  <a:pt x="697544" y="490648"/>
                  <a:pt x="702620" y="356479"/>
                  <a:pt x="647033" y="21531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7161093" y="402440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66" name="Google Shape;566;p25"/>
          <p:cNvSpPr/>
          <p:nvPr/>
        </p:nvSpPr>
        <p:spPr>
          <a:xfrm>
            <a:off x="1030781" y="813027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25"/>
          <p:cNvSpPr/>
          <p:nvPr/>
        </p:nvSpPr>
        <p:spPr>
          <a:xfrm>
            <a:off x="1219700" y="3781275"/>
            <a:ext cx="672000" cy="672000"/>
          </a:xfrm>
          <a:prstGeom prst="star12">
            <a:avLst>
              <a:gd fmla="val 2679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4"/>
          <p:cNvSpPr/>
          <p:nvPr/>
        </p:nvSpPr>
        <p:spPr>
          <a:xfrm>
            <a:off x="3526575" y="194250"/>
            <a:ext cx="5398800" cy="4755000"/>
          </a:xfrm>
          <a:prstGeom prst="flowChartAlternateProcess">
            <a:avLst/>
          </a:prstGeom>
          <a:solidFill>
            <a:srgbClr val="3B51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6" name="Google Shape;676;p34"/>
          <p:cNvSpPr txBox="1"/>
          <p:nvPr>
            <p:ph type="title"/>
          </p:nvPr>
        </p:nvSpPr>
        <p:spPr>
          <a:xfrm>
            <a:off x="651107" y="2253138"/>
            <a:ext cx="4389000" cy="6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Code</a:t>
            </a:r>
            <a:endParaRPr sz="3500"/>
          </a:p>
        </p:txBody>
      </p:sp>
      <p:sp>
        <p:nvSpPr>
          <p:cNvPr id="677" name="Google Shape;677;p34"/>
          <p:cNvSpPr/>
          <p:nvPr/>
        </p:nvSpPr>
        <p:spPr>
          <a:xfrm>
            <a:off x="3526568" y="-10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34"/>
          <p:cNvSpPr txBox="1"/>
          <p:nvPr/>
        </p:nvSpPr>
        <p:spPr>
          <a:xfrm>
            <a:off x="3990875" y="393225"/>
            <a:ext cx="4807500" cy="4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import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matplotlib.pyplot </a:t>
            </a:r>
            <a:r>
              <a:rPr lang="en" sz="12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as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import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pandas </a:t>
            </a:r>
            <a:r>
              <a:rPr lang="en" sz="12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as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pd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df 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=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pd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read_csv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rgbClr val="F6B26B"/>
                </a:solidFill>
                <a:latin typeface="Fira Code"/>
                <a:ea typeface="Fira Code"/>
                <a:cs typeface="Fira Code"/>
                <a:sym typeface="Fira Code"/>
              </a:rPr>
              <a:t>'social media use by age.csv'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percentage 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 df[</a:t>
            </a:r>
            <a:r>
              <a:rPr lang="en" sz="1200">
                <a:solidFill>
                  <a:srgbClr val="F6B26B"/>
                </a:solidFill>
                <a:latin typeface="Fira Code"/>
                <a:ea typeface="Fira Code"/>
                <a:cs typeface="Fira Code"/>
                <a:sym typeface="Fira Code"/>
              </a:rPr>
              <a:t>'Percentage'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]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.str.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rstrip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rgbClr val="F6B26B"/>
                </a:solidFill>
                <a:latin typeface="Fira Code"/>
                <a:ea typeface="Fira Code"/>
                <a:cs typeface="Fira Code"/>
                <a:sym typeface="Fira Code"/>
              </a:rPr>
              <a:t>'%'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astype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rgbClr val="F6B26B"/>
                </a:solidFill>
                <a:latin typeface="Fira Code"/>
                <a:ea typeface="Fira Code"/>
                <a:cs typeface="Fira Code"/>
                <a:sym typeface="Fira Code"/>
              </a:rPr>
              <a:t>'float'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age_groups 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=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df[</a:t>
            </a:r>
            <a:r>
              <a:rPr lang="en" sz="1200">
                <a:solidFill>
                  <a:srgbClr val="F6B26B"/>
                </a:solidFill>
                <a:latin typeface="Fira Code"/>
                <a:ea typeface="Fira Code"/>
                <a:cs typeface="Fira Code"/>
                <a:sym typeface="Fira Code"/>
              </a:rPr>
              <a:t>'Age Group'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]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tolist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figure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(figsize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rgbClr val="93C47D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200">
                <a:solidFill>
                  <a:srgbClr val="93C47D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pie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(percentage, labels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age_groups, autopct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200">
                <a:solidFill>
                  <a:srgbClr val="F6B26B"/>
                </a:solidFill>
                <a:latin typeface="Fira Code"/>
                <a:ea typeface="Fira Code"/>
                <a:cs typeface="Fira Code"/>
                <a:sym typeface="Fira Code"/>
              </a:rPr>
              <a:t>'%1.1f%%'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, startangle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200">
                <a:solidFill>
                  <a:srgbClr val="93C47D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axis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rgbClr val="F6B26B"/>
                </a:solidFill>
                <a:latin typeface="Fira Code"/>
                <a:ea typeface="Fira Code"/>
                <a:cs typeface="Fira Code"/>
                <a:sym typeface="Fira Code"/>
              </a:rPr>
              <a:t>'equal'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title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rgbClr val="F6B26B"/>
                </a:solidFill>
                <a:latin typeface="Fira Code"/>
                <a:ea typeface="Fira Code"/>
                <a:cs typeface="Fira Code"/>
                <a:sym typeface="Fira Code"/>
              </a:rPr>
              <a:t>'Distribution of Age Groups'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show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5"/>
          <p:cNvSpPr/>
          <p:nvPr/>
        </p:nvSpPr>
        <p:spPr>
          <a:xfrm>
            <a:off x="275650" y="194250"/>
            <a:ext cx="5398800" cy="47550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4" name="Google Shape;684;p35"/>
          <p:cNvSpPr txBox="1"/>
          <p:nvPr>
            <p:ph type="title"/>
          </p:nvPr>
        </p:nvSpPr>
        <p:spPr>
          <a:xfrm>
            <a:off x="4323532" y="2253138"/>
            <a:ext cx="4389000" cy="6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Graph</a:t>
            </a:r>
            <a:endParaRPr sz="3500"/>
          </a:p>
        </p:txBody>
      </p:sp>
      <p:sp>
        <p:nvSpPr>
          <p:cNvPr id="685" name="Google Shape;685;p35"/>
          <p:cNvSpPr/>
          <p:nvPr/>
        </p:nvSpPr>
        <p:spPr>
          <a:xfrm>
            <a:off x="3526568" y="-10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86" name="Google Shape;686;p35"/>
          <p:cNvPicPr preferRelativeResize="0"/>
          <p:nvPr/>
        </p:nvPicPr>
        <p:blipFill rotWithShape="1">
          <a:blip r:embed="rId3">
            <a:alphaModFix/>
          </a:blip>
          <a:srcRect b="0" l="5124" r="5133" t="0"/>
          <a:stretch/>
        </p:blipFill>
        <p:spPr>
          <a:xfrm>
            <a:off x="636675" y="773925"/>
            <a:ext cx="4676750" cy="35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6"/>
          <p:cNvSpPr txBox="1"/>
          <p:nvPr>
            <p:ph type="title"/>
          </p:nvPr>
        </p:nvSpPr>
        <p:spPr>
          <a:xfrm>
            <a:off x="713232" y="1088388"/>
            <a:ext cx="4389000" cy="6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92" name="Google Shape;692;p36"/>
          <p:cNvSpPr txBox="1"/>
          <p:nvPr>
            <p:ph idx="1" type="body"/>
          </p:nvPr>
        </p:nvSpPr>
        <p:spPr>
          <a:xfrm>
            <a:off x="713232" y="1760113"/>
            <a:ext cx="4389000" cy="22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Disregarding the number of users in the “Others” category, we can conclude that Gen Zs in the United States consume the most social media compared to other age groups.</a:t>
            </a:r>
            <a:endParaRPr sz="1500"/>
          </a:p>
        </p:txBody>
      </p:sp>
      <p:pic>
        <p:nvPicPr>
          <p:cNvPr id="693" name="Google Shape;693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850" r="23856" t="0"/>
          <a:stretch/>
        </p:blipFill>
        <p:spPr>
          <a:xfrm>
            <a:off x="5397725" y="533250"/>
            <a:ext cx="3198000" cy="40770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6"/>
          <p:cNvSpPr txBox="1"/>
          <p:nvPr>
            <p:ph type="title"/>
          </p:nvPr>
        </p:nvSpPr>
        <p:spPr>
          <a:xfrm>
            <a:off x="2880100" y="2647950"/>
            <a:ext cx="45021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General Statistics</a:t>
            </a:r>
            <a:endParaRPr sz="3500"/>
          </a:p>
        </p:txBody>
      </p:sp>
      <p:sp>
        <p:nvSpPr>
          <p:cNvPr id="573" name="Google Shape;573;p26"/>
          <p:cNvSpPr txBox="1"/>
          <p:nvPr>
            <p:ph idx="2" type="title"/>
          </p:nvPr>
        </p:nvSpPr>
        <p:spPr>
          <a:xfrm>
            <a:off x="2880100" y="1467747"/>
            <a:ext cx="10899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74" name="Google Shape;574;p26"/>
          <p:cNvGrpSpPr/>
          <p:nvPr/>
        </p:nvGrpSpPr>
        <p:grpSpPr>
          <a:xfrm>
            <a:off x="6361100" y="-969370"/>
            <a:ext cx="1703720" cy="3300984"/>
            <a:chOff x="6361100" y="-1350370"/>
            <a:chExt cx="1703720" cy="3300984"/>
          </a:xfrm>
        </p:grpSpPr>
        <p:grpSp>
          <p:nvGrpSpPr>
            <p:cNvPr id="575" name="Google Shape;575;p26"/>
            <p:cNvGrpSpPr/>
            <p:nvPr/>
          </p:nvGrpSpPr>
          <p:grpSpPr>
            <a:xfrm rot="-5400000">
              <a:off x="5715876" y="-398330"/>
              <a:ext cx="3300984" cy="1396904"/>
              <a:chOff x="261200" y="303550"/>
              <a:chExt cx="4120050" cy="1725425"/>
            </a:xfrm>
          </p:grpSpPr>
          <p:cxnSp>
            <p:nvCxnSpPr>
              <p:cNvPr id="576" name="Google Shape;576;p26"/>
              <p:cNvCxnSpPr/>
              <p:nvPr/>
            </p:nvCxnSpPr>
            <p:spPr>
              <a:xfrm>
                <a:off x="261200" y="310100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26"/>
              <p:cNvCxnSpPr/>
              <p:nvPr/>
            </p:nvCxnSpPr>
            <p:spPr>
              <a:xfrm>
                <a:off x="261200" y="739819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26"/>
              <p:cNvCxnSpPr/>
              <p:nvPr/>
            </p:nvCxnSpPr>
            <p:spPr>
              <a:xfrm>
                <a:off x="261200" y="1169538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26"/>
              <p:cNvCxnSpPr/>
              <p:nvPr/>
            </p:nvCxnSpPr>
            <p:spPr>
              <a:xfrm>
                <a:off x="261200" y="1599256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26"/>
              <p:cNvCxnSpPr/>
              <p:nvPr/>
            </p:nvCxnSpPr>
            <p:spPr>
              <a:xfrm>
                <a:off x="261200" y="2028975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26"/>
              <p:cNvCxnSpPr/>
              <p:nvPr/>
            </p:nvCxnSpPr>
            <p:spPr>
              <a:xfrm>
                <a:off x="2743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26"/>
              <p:cNvCxnSpPr/>
              <p:nvPr/>
            </p:nvCxnSpPr>
            <p:spPr>
              <a:xfrm>
                <a:off x="7306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26"/>
              <p:cNvCxnSpPr/>
              <p:nvPr/>
            </p:nvCxnSpPr>
            <p:spPr>
              <a:xfrm>
                <a:off x="11869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26"/>
              <p:cNvCxnSpPr/>
              <p:nvPr/>
            </p:nvCxnSpPr>
            <p:spPr>
              <a:xfrm>
                <a:off x="16433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26"/>
              <p:cNvCxnSpPr/>
              <p:nvPr/>
            </p:nvCxnSpPr>
            <p:spPr>
              <a:xfrm>
                <a:off x="20996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26"/>
              <p:cNvCxnSpPr/>
              <p:nvPr/>
            </p:nvCxnSpPr>
            <p:spPr>
              <a:xfrm>
                <a:off x="25559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26"/>
              <p:cNvCxnSpPr/>
              <p:nvPr/>
            </p:nvCxnSpPr>
            <p:spPr>
              <a:xfrm>
                <a:off x="30122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26"/>
              <p:cNvCxnSpPr/>
              <p:nvPr/>
            </p:nvCxnSpPr>
            <p:spPr>
              <a:xfrm>
                <a:off x="34686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26"/>
              <p:cNvCxnSpPr/>
              <p:nvPr/>
            </p:nvCxnSpPr>
            <p:spPr>
              <a:xfrm>
                <a:off x="39249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26"/>
              <p:cNvCxnSpPr/>
              <p:nvPr/>
            </p:nvCxnSpPr>
            <p:spPr>
              <a:xfrm>
                <a:off x="43812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91" name="Google Shape;591;p26"/>
            <p:cNvSpPr/>
            <p:nvPr/>
          </p:nvSpPr>
          <p:spPr>
            <a:xfrm>
              <a:off x="6361100" y="872475"/>
              <a:ext cx="640200" cy="640200"/>
            </a:xfrm>
            <a:prstGeom prst="star12">
              <a:avLst>
                <a:gd fmla="val 267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92" name="Google Shape;592;p26"/>
          <p:cNvGrpSpPr/>
          <p:nvPr/>
        </p:nvGrpSpPr>
        <p:grpSpPr>
          <a:xfrm>
            <a:off x="637129" y="864477"/>
            <a:ext cx="1635343" cy="2171661"/>
            <a:chOff x="637129" y="864477"/>
            <a:chExt cx="1635343" cy="2171661"/>
          </a:xfrm>
        </p:grpSpPr>
        <p:sp>
          <p:nvSpPr>
            <p:cNvPr id="593" name="Google Shape;593;p26"/>
            <p:cNvSpPr/>
            <p:nvPr/>
          </p:nvSpPr>
          <p:spPr>
            <a:xfrm>
              <a:off x="858875" y="2571738"/>
              <a:ext cx="464400" cy="464400"/>
            </a:xfrm>
            <a:prstGeom prst="star12">
              <a:avLst>
                <a:gd fmla="val 2679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94" name="Google Shape;594;p26"/>
            <p:cNvSpPr/>
            <p:nvPr/>
          </p:nvSpPr>
          <p:spPr>
            <a:xfrm flipH="1">
              <a:off x="637129" y="864477"/>
              <a:ext cx="1635343" cy="1647535"/>
            </a:xfrm>
            <a:custGeom>
              <a:rect b="b" l="l" r="r" t="t"/>
              <a:pathLst>
                <a:path extrusionOk="0" h="731425" w="719623">
                  <a:moveTo>
                    <a:pt x="647033" y="215319"/>
                  </a:moveTo>
                  <a:cubicBezTo>
                    <a:pt x="591445" y="74158"/>
                    <a:pt x="496252" y="-20530"/>
                    <a:pt x="434406" y="3816"/>
                  </a:cubicBezTo>
                  <a:cubicBezTo>
                    <a:pt x="391534" y="20694"/>
                    <a:pt x="375970" y="90360"/>
                    <a:pt x="388953" y="178514"/>
                  </a:cubicBezTo>
                  <a:cubicBezTo>
                    <a:pt x="339632" y="110201"/>
                    <a:pt x="283463" y="73320"/>
                    <a:pt x="242163" y="89589"/>
                  </a:cubicBezTo>
                  <a:cubicBezTo>
                    <a:pt x="199291" y="106467"/>
                    <a:pt x="183727" y="176133"/>
                    <a:pt x="196710" y="264287"/>
                  </a:cubicBezTo>
                  <a:cubicBezTo>
                    <a:pt x="147389" y="195973"/>
                    <a:pt x="91220" y="159093"/>
                    <a:pt x="49920" y="175361"/>
                  </a:cubicBezTo>
                  <a:cubicBezTo>
                    <a:pt x="-11926" y="199717"/>
                    <a:pt x="-17003" y="333886"/>
                    <a:pt x="38585" y="475046"/>
                  </a:cubicBezTo>
                  <a:cubicBezTo>
                    <a:pt x="94173" y="616207"/>
                    <a:pt x="189366" y="710895"/>
                    <a:pt x="251212" y="686549"/>
                  </a:cubicBezTo>
                  <a:cubicBezTo>
                    <a:pt x="294084" y="669671"/>
                    <a:pt x="309648" y="600005"/>
                    <a:pt x="296665" y="511851"/>
                  </a:cubicBezTo>
                  <a:cubicBezTo>
                    <a:pt x="345985" y="580164"/>
                    <a:pt x="402154" y="617045"/>
                    <a:pt x="443455" y="600776"/>
                  </a:cubicBezTo>
                  <a:cubicBezTo>
                    <a:pt x="486327" y="583898"/>
                    <a:pt x="501891" y="514232"/>
                    <a:pt x="488908" y="426078"/>
                  </a:cubicBezTo>
                  <a:cubicBezTo>
                    <a:pt x="538229" y="494392"/>
                    <a:pt x="594397" y="531273"/>
                    <a:pt x="635698" y="515004"/>
                  </a:cubicBezTo>
                  <a:cubicBezTo>
                    <a:pt x="697544" y="490648"/>
                    <a:pt x="702620" y="356479"/>
                    <a:pt x="647033" y="2153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26"/>
          <p:cNvSpPr/>
          <p:nvPr/>
        </p:nvSpPr>
        <p:spPr>
          <a:xfrm>
            <a:off x="4339793" y="1749492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Number of Social Media Users in the US</a:t>
            </a:r>
            <a:endParaRPr sz="2900"/>
          </a:p>
        </p:txBody>
      </p:sp>
      <p:graphicFrame>
        <p:nvGraphicFramePr>
          <p:cNvPr id="601" name="Google Shape;601;p27"/>
          <p:cNvGraphicFramePr/>
          <p:nvPr/>
        </p:nvGraphicFramePr>
        <p:xfrm>
          <a:off x="2203713" y="176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{D8A26BDE-33B2-4FEA-808A-735DED47C80D}</a:tableStyleId>
              </a:tblPr>
              <a:tblGrid>
                <a:gridCol w="1972525"/>
                <a:gridCol w="2764050"/>
              </a:tblGrid>
              <a:tr h="4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Year</a:t>
                      </a:r>
                      <a:endParaRPr b="1"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users (millions)</a:t>
                      </a:r>
                      <a:endParaRPr b="1"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2020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292.51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2021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301.64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2022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308.39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2023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314.76</a:t>
                      </a:r>
                      <a:endParaRPr sz="15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2" name="Google Shape;602;p27"/>
          <p:cNvSpPr txBox="1"/>
          <p:nvPr/>
        </p:nvSpPr>
        <p:spPr>
          <a:xfrm>
            <a:off x="720000" y="104635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Source: Statistica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8"/>
          <p:cNvSpPr/>
          <p:nvPr/>
        </p:nvSpPr>
        <p:spPr>
          <a:xfrm>
            <a:off x="275650" y="194250"/>
            <a:ext cx="5398800" cy="47550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8" name="Google Shape;608;p28"/>
          <p:cNvSpPr txBox="1"/>
          <p:nvPr>
            <p:ph type="title"/>
          </p:nvPr>
        </p:nvSpPr>
        <p:spPr>
          <a:xfrm>
            <a:off x="4488907" y="2253138"/>
            <a:ext cx="4389000" cy="6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CSV File</a:t>
            </a:r>
            <a:endParaRPr sz="3500"/>
          </a:p>
        </p:txBody>
      </p:sp>
      <p:sp>
        <p:nvSpPr>
          <p:cNvPr id="609" name="Google Shape;609;p28"/>
          <p:cNvSpPr/>
          <p:nvPr/>
        </p:nvSpPr>
        <p:spPr>
          <a:xfrm>
            <a:off x="3526568" y="-10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28"/>
          <p:cNvSpPr txBox="1"/>
          <p:nvPr/>
        </p:nvSpPr>
        <p:spPr>
          <a:xfrm>
            <a:off x="652450" y="789600"/>
            <a:ext cx="48993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"Year", "Number of social media users in the United States in millions"</a:t>
            </a:r>
            <a:endParaRPr sz="1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2020, 292.51</a:t>
            </a:r>
            <a:endParaRPr sz="1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2021, 301.64</a:t>
            </a:r>
            <a:endParaRPr sz="1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2022, 308.39</a:t>
            </a:r>
            <a:endParaRPr sz="1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2023, 314.76</a:t>
            </a:r>
            <a:endParaRPr sz="16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9"/>
          <p:cNvSpPr/>
          <p:nvPr/>
        </p:nvSpPr>
        <p:spPr>
          <a:xfrm>
            <a:off x="3526575" y="194250"/>
            <a:ext cx="5398800" cy="4755000"/>
          </a:xfrm>
          <a:prstGeom prst="flowChartAlternateProcess">
            <a:avLst/>
          </a:prstGeom>
          <a:solidFill>
            <a:srgbClr val="3B51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6" name="Google Shape;616;p29"/>
          <p:cNvSpPr txBox="1"/>
          <p:nvPr>
            <p:ph type="title"/>
          </p:nvPr>
        </p:nvSpPr>
        <p:spPr>
          <a:xfrm>
            <a:off x="651107" y="2253138"/>
            <a:ext cx="4389000" cy="6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Code</a:t>
            </a:r>
            <a:endParaRPr sz="3500"/>
          </a:p>
        </p:txBody>
      </p:sp>
      <p:sp>
        <p:nvSpPr>
          <p:cNvPr id="617" name="Google Shape;617;p29"/>
          <p:cNvSpPr/>
          <p:nvPr/>
        </p:nvSpPr>
        <p:spPr>
          <a:xfrm>
            <a:off x="3526568" y="-10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29"/>
          <p:cNvSpPr txBox="1"/>
          <p:nvPr/>
        </p:nvSpPr>
        <p:spPr>
          <a:xfrm>
            <a:off x="3990875" y="393225"/>
            <a:ext cx="4807500" cy="4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import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matplotlib.pyplot </a:t>
            </a:r>
            <a:r>
              <a:rPr lang="en" sz="12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as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import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pandas </a:t>
            </a:r>
            <a:r>
              <a:rPr lang="en" sz="1200">
                <a:solidFill>
                  <a:srgbClr val="4A86E8"/>
                </a:solidFill>
                <a:latin typeface="Fira Code"/>
                <a:ea typeface="Fira Code"/>
                <a:cs typeface="Fira Code"/>
                <a:sym typeface="Fira Code"/>
              </a:rPr>
              <a:t>as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pd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media_df 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=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pd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read_csv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'statistic.csv'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media_df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.columns =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 media_df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.columns.str.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strip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print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(media_df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.columns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media_df[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'Year'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=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media_df[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'Year'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]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astype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(str)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.str.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replace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'-'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astype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(int)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plot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(media_df[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'Year'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], media_df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.iloc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[:, </a:t>
            </a:r>
            <a:r>
              <a:rPr lang="en" sz="1200">
                <a:solidFill>
                  <a:srgbClr val="93C47D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]) 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xlabel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'Year'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ylabel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'Number of social media users in the US (millions)'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title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'Social Media User Growth Over the Years'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grid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True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xticks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(media_df[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'Year'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]) 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plt</a:t>
            </a:r>
            <a:r>
              <a:rPr lang="en" sz="1200">
                <a:solidFill>
                  <a:srgbClr val="9FC5E8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200">
                <a:solidFill>
                  <a:srgbClr val="FFE599"/>
                </a:solidFill>
                <a:latin typeface="Fira Code"/>
                <a:ea typeface="Fira Code"/>
                <a:cs typeface="Fira Code"/>
                <a:sym typeface="Fira Code"/>
              </a:rPr>
              <a:t>show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0"/>
          <p:cNvSpPr/>
          <p:nvPr/>
        </p:nvSpPr>
        <p:spPr>
          <a:xfrm>
            <a:off x="275650" y="194250"/>
            <a:ext cx="5398800" cy="47550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4" name="Google Shape;624;p30"/>
          <p:cNvSpPr txBox="1"/>
          <p:nvPr>
            <p:ph type="title"/>
          </p:nvPr>
        </p:nvSpPr>
        <p:spPr>
          <a:xfrm>
            <a:off x="4323532" y="2253138"/>
            <a:ext cx="4389000" cy="6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Graph</a:t>
            </a:r>
            <a:endParaRPr sz="3500"/>
          </a:p>
        </p:txBody>
      </p:sp>
      <p:sp>
        <p:nvSpPr>
          <p:cNvPr id="625" name="Google Shape;625;p30"/>
          <p:cNvSpPr/>
          <p:nvPr/>
        </p:nvSpPr>
        <p:spPr>
          <a:xfrm>
            <a:off x="3526568" y="-10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26" name="Google Shape;6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23" y="775462"/>
            <a:ext cx="4790075" cy="359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1"/>
          <p:cNvSpPr txBox="1"/>
          <p:nvPr>
            <p:ph type="title"/>
          </p:nvPr>
        </p:nvSpPr>
        <p:spPr>
          <a:xfrm>
            <a:off x="2880100" y="2647950"/>
            <a:ext cx="45021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In-depth Statistics</a:t>
            </a:r>
            <a:endParaRPr sz="3500"/>
          </a:p>
        </p:txBody>
      </p:sp>
      <p:sp>
        <p:nvSpPr>
          <p:cNvPr id="632" name="Google Shape;632;p31"/>
          <p:cNvSpPr txBox="1"/>
          <p:nvPr>
            <p:ph idx="2" type="title"/>
          </p:nvPr>
        </p:nvSpPr>
        <p:spPr>
          <a:xfrm>
            <a:off x="2880100" y="1467747"/>
            <a:ext cx="10899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33" name="Google Shape;633;p31"/>
          <p:cNvGrpSpPr/>
          <p:nvPr/>
        </p:nvGrpSpPr>
        <p:grpSpPr>
          <a:xfrm>
            <a:off x="6361100" y="-969370"/>
            <a:ext cx="1703720" cy="3300984"/>
            <a:chOff x="6361100" y="-1350370"/>
            <a:chExt cx="1703720" cy="3300984"/>
          </a:xfrm>
        </p:grpSpPr>
        <p:grpSp>
          <p:nvGrpSpPr>
            <p:cNvPr id="634" name="Google Shape;634;p31"/>
            <p:cNvGrpSpPr/>
            <p:nvPr/>
          </p:nvGrpSpPr>
          <p:grpSpPr>
            <a:xfrm rot="-5400000">
              <a:off x="5715876" y="-398330"/>
              <a:ext cx="3300984" cy="1396904"/>
              <a:chOff x="261200" y="303550"/>
              <a:chExt cx="4120050" cy="1725425"/>
            </a:xfrm>
          </p:grpSpPr>
          <p:cxnSp>
            <p:nvCxnSpPr>
              <p:cNvPr id="635" name="Google Shape;635;p31"/>
              <p:cNvCxnSpPr/>
              <p:nvPr/>
            </p:nvCxnSpPr>
            <p:spPr>
              <a:xfrm>
                <a:off x="261200" y="310100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31"/>
              <p:cNvCxnSpPr/>
              <p:nvPr/>
            </p:nvCxnSpPr>
            <p:spPr>
              <a:xfrm>
                <a:off x="261200" y="739819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7" name="Google Shape;637;p31"/>
              <p:cNvCxnSpPr/>
              <p:nvPr/>
            </p:nvCxnSpPr>
            <p:spPr>
              <a:xfrm>
                <a:off x="261200" y="1169538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31"/>
              <p:cNvCxnSpPr/>
              <p:nvPr/>
            </p:nvCxnSpPr>
            <p:spPr>
              <a:xfrm>
                <a:off x="261200" y="1599256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31"/>
              <p:cNvCxnSpPr/>
              <p:nvPr/>
            </p:nvCxnSpPr>
            <p:spPr>
              <a:xfrm>
                <a:off x="261200" y="2028975"/>
                <a:ext cx="4107000" cy="0"/>
              </a:xfrm>
              <a:prstGeom prst="straightConnector1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31"/>
              <p:cNvCxnSpPr/>
              <p:nvPr/>
            </p:nvCxnSpPr>
            <p:spPr>
              <a:xfrm>
                <a:off x="2743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31"/>
              <p:cNvCxnSpPr/>
              <p:nvPr/>
            </p:nvCxnSpPr>
            <p:spPr>
              <a:xfrm>
                <a:off x="7306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31"/>
              <p:cNvCxnSpPr/>
              <p:nvPr/>
            </p:nvCxnSpPr>
            <p:spPr>
              <a:xfrm>
                <a:off x="11869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31"/>
              <p:cNvCxnSpPr/>
              <p:nvPr/>
            </p:nvCxnSpPr>
            <p:spPr>
              <a:xfrm>
                <a:off x="16433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31"/>
              <p:cNvCxnSpPr/>
              <p:nvPr/>
            </p:nvCxnSpPr>
            <p:spPr>
              <a:xfrm>
                <a:off x="20996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31"/>
              <p:cNvCxnSpPr/>
              <p:nvPr/>
            </p:nvCxnSpPr>
            <p:spPr>
              <a:xfrm>
                <a:off x="25559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31"/>
              <p:cNvCxnSpPr/>
              <p:nvPr/>
            </p:nvCxnSpPr>
            <p:spPr>
              <a:xfrm>
                <a:off x="301227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31"/>
              <p:cNvCxnSpPr/>
              <p:nvPr/>
            </p:nvCxnSpPr>
            <p:spPr>
              <a:xfrm>
                <a:off x="346860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31"/>
              <p:cNvCxnSpPr/>
              <p:nvPr/>
            </p:nvCxnSpPr>
            <p:spPr>
              <a:xfrm>
                <a:off x="3924925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31"/>
              <p:cNvCxnSpPr/>
              <p:nvPr/>
            </p:nvCxnSpPr>
            <p:spPr>
              <a:xfrm>
                <a:off x="4381250" y="303550"/>
                <a:ext cx="0" cy="172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50" name="Google Shape;650;p31"/>
            <p:cNvSpPr/>
            <p:nvPr/>
          </p:nvSpPr>
          <p:spPr>
            <a:xfrm>
              <a:off x="6361100" y="872475"/>
              <a:ext cx="640200" cy="640200"/>
            </a:xfrm>
            <a:prstGeom prst="star12">
              <a:avLst>
                <a:gd fmla="val 2679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31"/>
          <p:cNvGrpSpPr/>
          <p:nvPr/>
        </p:nvGrpSpPr>
        <p:grpSpPr>
          <a:xfrm>
            <a:off x="637129" y="864477"/>
            <a:ext cx="1635343" cy="2171661"/>
            <a:chOff x="637129" y="864477"/>
            <a:chExt cx="1635343" cy="2171661"/>
          </a:xfrm>
        </p:grpSpPr>
        <p:sp>
          <p:nvSpPr>
            <p:cNvPr id="652" name="Google Shape;652;p31"/>
            <p:cNvSpPr/>
            <p:nvPr/>
          </p:nvSpPr>
          <p:spPr>
            <a:xfrm>
              <a:off x="858875" y="2571738"/>
              <a:ext cx="464400" cy="464400"/>
            </a:xfrm>
            <a:prstGeom prst="star12">
              <a:avLst>
                <a:gd fmla="val 2679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 flipH="1">
              <a:off x="637129" y="864477"/>
              <a:ext cx="1635343" cy="1647535"/>
            </a:xfrm>
            <a:custGeom>
              <a:rect b="b" l="l" r="r" t="t"/>
              <a:pathLst>
                <a:path extrusionOk="0" h="731425" w="719623">
                  <a:moveTo>
                    <a:pt x="647033" y="215319"/>
                  </a:moveTo>
                  <a:cubicBezTo>
                    <a:pt x="591445" y="74158"/>
                    <a:pt x="496252" y="-20530"/>
                    <a:pt x="434406" y="3816"/>
                  </a:cubicBezTo>
                  <a:cubicBezTo>
                    <a:pt x="391534" y="20694"/>
                    <a:pt x="375970" y="90360"/>
                    <a:pt x="388953" y="178514"/>
                  </a:cubicBezTo>
                  <a:cubicBezTo>
                    <a:pt x="339632" y="110201"/>
                    <a:pt x="283463" y="73320"/>
                    <a:pt x="242163" y="89589"/>
                  </a:cubicBezTo>
                  <a:cubicBezTo>
                    <a:pt x="199291" y="106467"/>
                    <a:pt x="183727" y="176133"/>
                    <a:pt x="196710" y="264287"/>
                  </a:cubicBezTo>
                  <a:cubicBezTo>
                    <a:pt x="147389" y="195973"/>
                    <a:pt x="91220" y="159093"/>
                    <a:pt x="49920" y="175361"/>
                  </a:cubicBezTo>
                  <a:cubicBezTo>
                    <a:pt x="-11926" y="199717"/>
                    <a:pt x="-17003" y="333886"/>
                    <a:pt x="38585" y="475046"/>
                  </a:cubicBezTo>
                  <a:cubicBezTo>
                    <a:pt x="94173" y="616207"/>
                    <a:pt x="189366" y="710895"/>
                    <a:pt x="251212" y="686549"/>
                  </a:cubicBezTo>
                  <a:cubicBezTo>
                    <a:pt x="294084" y="669671"/>
                    <a:pt x="309648" y="600005"/>
                    <a:pt x="296665" y="511851"/>
                  </a:cubicBezTo>
                  <a:cubicBezTo>
                    <a:pt x="345985" y="580164"/>
                    <a:pt x="402154" y="617045"/>
                    <a:pt x="443455" y="600776"/>
                  </a:cubicBezTo>
                  <a:cubicBezTo>
                    <a:pt x="486327" y="583898"/>
                    <a:pt x="501891" y="514232"/>
                    <a:pt x="488908" y="426078"/>
                  </a:cubicBezTo>
                  <a:cubicBezTo>
                    <a:pt x="538229" y="494392"/>
                    <a:pt x="594397" y="531273"/>
                    <a:pt x="635698" y="515004"/>
                  </a:cubicBezTo>
                  <a:cubicBezTo>
                    <a:pt x="697544" y="490648"/>
                    <a:pt x="702620" y="356479"/>
                    <a:pt x="647033" y="2153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31"/>
          <p:cNvSpPr/>
          <p:nvPr/>
        </p:nvSpPr>
        <p:spPr>
          <a:xfrm>
            <a:off x="4339793" y="1749492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Social Media Users in the US by Age in 2023</a:t>
            </a:r>
            <a:endParaRPr sz="2600"/>
          </a:p>
        </p:txBody>
      </p:sp>
      <p:graphicFrame>
        <p:nvGraphicFramePr>
          <p:cNvPr id="660" name="Google Shape;660;p32"/>
          <p:cNvGraphicFramePr/>
          <p:nvPr/>
        </p:nvGraphicFramePr>
        <p:xfrm>
          <a:off x="2203688" y="151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{D8A26BDE-33B2-4FEA-808A-735DED47C80D}</a:tableStyleId>
              </a:tblPr>
              <a:tblGrid>
                <a:gridCol w="1392600"/>
                <a:gridCol w="1392600"/>
                <a:gridCol w="1951400"/>
              </a:tblGrid>
              <a:tr h="4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Age Group</a:t>
                      </a:r>
                      <a:endParaRPr b="1"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Users (millions)</a:t>
                      </a:r>
                      <a:endParaRPr b="1"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Percentage (%)</a:t>
                      </a:r>
                      <a:r>
                        <a:rPr b="1" baseline="30000"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b="1" baseline="30000"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Baby Boomers (1946-1964)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36.9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11.7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Gen X (1965-1980)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51.8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16.5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Millennials (1981-1996)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56.4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17.9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Gen Z (1997-2012)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68.5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21.8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Others</a:t>
                      </a:r>
                      <a:r>
                        <a:rPr baseline="30000"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101.2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32.10</a:t>
                      </a:r>
                      <a:endParaRPr sz="12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1" name="Google Shape;661;p32"/>
          <p:cNvSpPr txBox="1"/>
          <p:nvPr/>
        </p:nvSpPr>
        <p:spPr>
          <a:xfrm>
            <a:off x="720000" y="104635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Source: EMARKETER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2" name="Google Shape;662;p32"/>
          <p:cNvSpPr txBox="1"/>
          <p:nvPr/>
        </p:nvSpPr>
        <p:spPr>
          <a:xfrm>
            <a:off x="720000" y="4763625"/>
            <a:ext cx="58806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Number of total users taken from the previous section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2. Includes users from other age groups, users who never specified their age, etc.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3"/>
          <p:cNvSpPr/>
          <p:nvPr/>
        </p:nvSpPr>
        <p:spPr>
          <a:xfrm>
            <a:off x="275650" y="194250"/>
            <a:ext cx="5398800" cy="47550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8" name="Google Shape;668;p33"/>
          <p:cNvSpPr txBox="1"/>
          <p:nvPr>
            <p:ph type="title"/>
          </p:nvPr>
        </p:nvSpPr>
        <p:spPr>
          <a:xfrm>
            <a:off x="4488907" y="2253138"/>
            <a:ext cx="4389000" cy="6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CSV File</a:t>
            </a:r>
            <a:endParaRPr sz="3500"/>
          </a:p>
        </p:txBody>
      </p:sp>
      <p:sp>
        <p:nvSpPr>
          <p:cNvPr id="669" name="Google Shape;669;p33"/>
          <p:cNvSpPr/>
          <p:nvPr/>
        </p:nvSpPr>
        <p:spPr>
          <a:xfrm>
            <a:off x="3526568" y="-10"/>
            <a:ext cx="464314" cy="464314"/>
          </a:xfrm>
          <a:custGeom>
            <a:rect b="b" l="l" r="r" t="t"/>
            <a:pathLst>
              <a:path extrusionOk="0" h="249631" w="249631">
                <a:moveTo>
                  <a:pt x="249631" y="103784"/>
                </a:moveTo>
                <a:lnTo>
                  <a:pt x="175603" y="103784"/>
                </a:lnTo>
                <a:lnTo>
                  <a:pt x="227952" y="51435"/>
                </a:lnTo>
                <a:lnTo>
                  <a:pt x="198206" y="21688"/>
                </a:lnTo>
                <a:lnTo>
                  <a:pt x="145856" y="74038"/>
                </a:lnTo>
                <a:lnTo>
                  <a:pt x="145856" y="0"/>
                </a:lnTo>
                <a:lnTo>
                  <a:pt x="103784" y="0"/>
                </a:lnTo>
                <a:lnTo>
                  <a:pt x="103784" y="74038"/>
                </a:lnTo>
                <a:lnTo>
                  <a:pt x="51435" y="21688"/>
                </a:lnTo>
                <a:lnTo>
                  <a:pt x="21688" y="51435"/>
                </a:lnTo>
                <a:lnTo>
                  <a:pt x="74038" y="103784"/>
                </a:lnTo>
                <a:lnTo>
                  <a:pt x="0" y="103784"/>
                </a:lnTo>
                <a:lnTo>
                  <a:pt x="0" y="145847"/>
                </a:lnTo>
                <a:lnTo>
                  <a:pt x="74038" y="145847"/>
                </a:lnTo>
                <a:lnTo>
                  <a:pt x="21688" y="198206"/>
                </a:lnTo>
                <a:lnTo>
                  <a:pt x="51435" y="227952"/>
                </a:lnTo>
                <a:lnTo>
                  <a:pt x="103784" y="175603"/>
                </a:lnTo>
                <a:lnTo>
                  <a:pt x="103784" y="249631"/>
                </a:lnTo>
                <a:lnTo>
                  <a:pt x="145856" y="249631"/>
                </a:lnTo>
                <a:lnTo>
                  <a:pt x="145856" y="175603"/>
                </a:lnTo>
                <a:lnTo>
                  <a:pt x="198206" y="227952"/>
                </a:lnTo>
                <a:lnTo>
                  <a:pt x="227952" y="198206"/>
                </a:lnTo>
                <a:lnTo>
                  <a:pt x="175603" y="145847"/>
                </a:lnTo>
                <a:lnTo>
                  <a:pt x="249631" y="145847"/>
                </a:lnTo>
                <a:lnTo>
                  <a:pt x="249631" y="103784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33"/>
          <p:cNvSpPr txBox="1"/>
          <p:nvPr/>
        </p:nvSpPr>
        <p:spPr>
          <a:xfrm>
            <a:off x="1213450" y="789600"/>
            <a:ext cx="38280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"Age Group", "Percentage"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Baby boomers, 11.70%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Gen X, 16.50%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Millennials, 17.90%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Gen Z, 21.80%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Others, 32.10%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Inspiration for Social Media by Slidesgo">
  <a:themeElements>
    <a:clrScheme name="Simple Light">
      <a:dk1>
        <a:srgbClr val="171C1E"/>
      </a:dk1>
      <a:lt1>
        <a:srgbClr val="EFEFEF"/>
      </a:lt1>
      <a:dk2>
        <a:srgbClr val="F3BA77"/>
      </a:dk2>
      <a:lt2>
        <a:srgbClr val="F07256"/>
      </a:lt2>
      <a:accent1>
        <a:srgbClr val="ECC5EF"/>
      </a:accent1>
      <a:accent2>
        <a:srgbClr val="51897C"/>
      </a:accent2>
      <a:accent3>
        <a:srgbClr val="1E43C5"/>
      </a:accent3>
      <a:accent4>
        <a:srgbClr val="B7B7B7"/>
      </a:accent4>
      <a:accent5>
        <a:srgbClr val="FFFFFF"/>
      </a:accent5>
      <a:accent6>
        <a:srgbClr val="FFFFFF"/>
      </a:accent6>
      <a:hlink>
        <a:srgbClr val="1E4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