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sitting, table, large&#10;&#10;Description automatically generated">
            <a:extLst>
              <a:ext uri="{FF2B5EF4-FFF2-40B4-BE49-F238E27FC236}">
                <a16:creationId xmlns:a16="http://schemas.microsoft.com/office/drawing/2014/main" id="{8CA86DBE-6B12-418B-8B96-54B3E71D32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"/>
            <a:ext cx="8486775" cy="6858358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94EB21B3-F48F-4FE0-81EB-3EB70FADFB3E}"/>
              </a:ext>
            </a:extLst>
          </p:cNvPr>
          <p:cNvSpPr/>
          <p:nvPr userDrawn="1"/>
        </p:nvSpPr>
        <p:spPr bwMode="gray">
          <a:xfrm>
            <a:off x="4444650" y="4"/>
            <a:ext cx="7987863" cy="6858359"/>
          </a:xfrm>
          <a:custGeom>
            <a:avLst/>
            <a:gdLst>
              <a:gd name="connsiteX0" fmla="*/ 2885090 w 5990897"/>
              <a:gd name="connsiteY0" fmla="*/ 0 h 5186856"/>
              <a:gd name="connsiteX1" fmla="*/ 0 w 5990897"/>
              <a:gd name="connsiteY1" fmla="*/ 5186856 h 5186856"/>
              <a:gd name="connsiteX2" fmla="*/ 5990897 w 5990897"/>
              <a:gd name="connsiteY2" fmla="*/ 5186856 h 5186856"/>
              <a:gd name="connsiteX3" fmla="*/ 5990897 w 5990897"/>
              <a:gd name="connsiteY3" fmla="*/ 15766 h 5186856"/>
              <a:gd name="connsiteX4" fmla="*/ 2885090 w 5990897"/>
              <a:gd name="connsiteY4" fmla="*/ 0 h 5186856"/>
              <a:gd name="connsiteX0" fmla="*/ 2885090 w 5990897"/>
              <a:gd name="connsiteY0" fmla="*/ 271 h 5187127"/>
              <a:gd name="connsiteX1" fmla="*/ 0 w 5990897"/>
              <a:gd name="connsiteY1" fmla="*/ 5187127 h 5187127"/>
              <a:gd name="connsiteX2" fmla="*/ 5990897 w 5990897"/>
              <a:gd name="connsiteY2" fmla="*/ 5187127 h 5187127"/>
              <a:gd name="connsiteX3" fmla="*/ 5990897 w 5990897"/>
              <a:gd name="connsiteY3" fmla="*/ 0 h 5187127"/>
              <a:gd name="connsiteX4" fmla="*/ 2885090 w 5990897"/>
              <a:gd name="connsiteY4" fmla="*/ 271 h 5187127"/>
              <a:gd name="connsiteX0" fmla="*/ 2885090 w 5990897"/>
              <a:gd name="connsiteY0" fmla="*/ 271 h 5187127"/>
              <a:gd name="connsiteX1" fmla="*/ 0 w 5990897"/>
              <a:gd name="connsiteY1" fmla="*/ 5187127 h 5187127"/>
              <a:gd name="connsiteX2" fmla="*/ 5974994 w 5990897"/>
              <a:gd name="connsiteY2" fmla="*/ 5187127 h 5187127"/>
              <a:gd name="connsiteX3" fmla="*/ 5990897 w 5990897"/>
              <a:gd name="connsiteY3" fmla="*/ 0 h 5187127"/>
              <a:gd name="connsiteX4" fmla="*/ 2885090 w 5990897"/>
              <a:gd name="connsiteY4" fmla="*/ 271 h 518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897" h="5187127">
                <a:moveTo>
                  <a:pt x="2885090" y="271"/>
                </a:moveTo>
                <a:lnTo>
                  <a:pt x="0" y="5187127"/>
                </a:lnTo>
                <a:lnTo>
                  <a:pt x="5974994" y="5187127"/>
                </a:lnTo>
                <a:lnTo>
                  <a:pt x="5990897" y="0"/>
                </a:lnTo>
                <a:lnTo>
                  <a:pt x="2885090" y="271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1820C-7646-4A96-AB96-B46E9E8A8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49" r="45732" b="1142"/>
          <a:stretch/>
        </p:blipFill>
        <p:spPr>
          <a:xfrm>
            <a:off x="6973524" y="-729"/>
            <a:ext cx="543163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1C2CC-0582-4F1D-BDD5-C9500A83EB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3779559" cy="596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3DB85F-4FE7-419B-B2FD-1DAC2E2545DD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360" y="1577974"/>
            <a:ext cx="2876550" cy="8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irst_title">
            <a:extLst>
              <a:ext uri="{FF2B5EF4-FFF2-40B4-BE49-F238E27FC236}">
                <a16:creationId xmlns:a16="http://schemas.microsoft.com/office/drawing/2014/main" id="{4E750606-653E-416F-A964-B5EF6B29C7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6791" y="4127343"/>
            <a:ext cx="5227319" cy="1398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First_title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pany">
            <a:extLst>
              <a:ext uri="{FF2B5EF4-FFF2-40B4-BE49-F238E27FC236}">
                <a16:creationId xmlns:a16="http://schemas.microsoft.com/office/drawing/2014/main" id="{A3F76AF1-C9E2-44BA-A123-3D8650BB3A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700088"/>
            <a:ext cx="4406900" cy="2265362"/>
          </a:xfrm>
        </p:spPr>
        <p:txBody>
          <a:bodyPr/>
          <a:lstStyle/>
          <a:p>
            <a:pPr lvl="0"/>
            <a:r>
              <a:rPr lang="en-US" dirty="0"/>
              <a:t>lick to edit Master text</a:t>
            </a:r>
          </a:p>
        </p:txBody>
      </p:sp>
      <p:sp>
        <p:nvSpPr>
          <p:cNvPr id="11" name="summary">
            <a:extLst>
              <a:ext uri="{FF2B5EF4-FFF2-40B4-BE49-F238E27FC236}">
                <a16:creationId xmlns:a16="http://schemas.microsoft.com/office/drawing/2014/main" id="{1C9143B9-6113-44C7-AD61-3592215AD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4342" y="1190689"/>
            <a:ext cx="3181777" cy="128416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lick to edit Master text</a:t>
            </a:r>
          </a:p>
        </p:txBody>
      </p:sp>
      <p:sp>
        <p:nvSpPr>
          <p:cNvPr id="12" name="ticker">
            <a:extLst>
              <a:ext uri="{FF2B5EF4-FFF2-40B4-BE49-F238E27FC236}">
                <a16:creationId xmlns:a16="http://schemas.microsoft.com/office/drawing/2014/main" id="{A22D5E5E-6A39-42CC-8859-DE603B7EE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450" y="3496834"/>
            <a:ext cx="4406900" cy="2265362"/>
          </a:xfrm>
        </p:spPr>
        <p:txBody>
          <a:bodyPr/>
          <a:lstStyle/>
          <a:p>
            <a:pPr lvl="0"/>
            <a:r>
              <a:rPr lang="en-US" dirty="0"/>
              <a:t>lick to edit Master text</a:t>
            </a:r>
          </a:p>
        </p:txBody>
      </p:sp>
      <p:sp>
        <p:nvSpPr>
          <p:cNvPr id="13" name="data">
            <a:extLst>
              <a:ext uri="{FF2B5EF4-FFF2-40B4-BE49-F238E27FC236}">
                <a16:creationId xmlns:a16="http://schemas.microsoft.com/office/drawing/2014/main" id="{9AAF74B1-287F-4B01-B3DA-21408B676E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6537" y="3496834"/>
            <a:ext cx="4406900" cy="2265362"/>
          </a:xfrm>
        </p:spPr>
        <p:txBody>
          <a:bodyPr/>
          <a:lstStyle/>
          <a:p>
            <a:pPr lvl="0"/>
            <a:r>
              <a:rPr lang="en-US" dirty="0"/>
              <a:t>lick to edit Master text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2405BF5-DF39-4213-A0B1-5745A3A368C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43134"/>
            <a:ext cx="12192000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0C4DCE9-FAAF-44EE-AF1C-FFCF045701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61489"/>
            <a:ext cx="2540000" cy="400872"/>
          </a:xfrm>
          <a:prstGeom prst="rect">
            <a:avLst/>
          </a:prstGeom>
        </p:spPr>
      </p:pic>
      <p:sp>
        <p:nvSpPr>
          <p:cNvPr id="16" name="Line 11">
            <a:extLst>
              <a:ext uri="{FF2B5EF4-FFF2-40B4-BE49-F238E27FC236}">
                <a16:creationId xmlns:a16="http://schemas.microsoft.com/office/drawing/2014/main" id="{E573CA7E-5CD8-4A6D-91B3-CA6332F8399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320253" y="6538876"/>
            <a:ext cx="0" cy="8215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000" dirty="0">
              <a:solidFill>
                <a:srgbClr val="000000"/>
              </a:solidFill>
              <a:latin typeface="+mj-lt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E70AE78-EF7F-477C-AECC-05288A6397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49372" y="6466843"/>
            <a:ext cx="524093" cy="226219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ea typeface="ＭＳ Ｐゴシック" pitchFamily="1" charset="-128"/>
              </a:rPr>
              <a:t>2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571F9F04-52CD-4719-8991-C5B0EFF7E0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55" y="191922"/>
            <a:ext cx="1066284" cy="4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4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pany2">
            <a:extLst>
              <a:ext uri="{FF2B5EF4-FFF2-40B4-BE49-F238E27FC236}">
                <a16:creationId xmlns:a16="http://schemas.microsoft.com/office/drawing/2014/main" id="{A3F76AF1-C9E2-44BA-A123-3D8650BB3A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700088"/>
            <a:ext cx="4406900" cy="2265362"/>
          </a:xfrm>
        </p:spPr>
        <p:txBody>
          <a:bodyPr/>
          <a:lstStyle/>
          <a:p>
            <a:pPr lvl="0"/>
            <a:r>
              <a:rPr lang="en-US" dirty="0"/>
              <a:t>lick to edit Master text</a:t>
            </a:r>
          </a:p>
        </p:txBody>
      </p:sp>
      <p:sp>
        <p:nvSpPr>
          <p:cNvPr id="11" name="summary2">
            <a:extLst>
              <a:ext uri="{FF2B5EF4-FFF2-40B4-BE49-F238E27FC236}">
                <a16:creationId xmlns:a16="http://schemas.microsoft.com/office/drawing/2014/main" id="{1C9143B9-6113-44C7-AD61-3592215AD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7424" y="1029601"/>
            <a:ext cx="2853895" cy="1229296"/>
          </a:xfrm>
        </p:spPr>
        <p:txBody>
          <a:bodyPr>
            <a:normAutofit/>
          </a:bodyPr>
          <a:lstStyle>
            <a:lvl1pPr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lick to edit Master text</a:t>
            </a:r>
          </a:p>
        </p:txBody>
      </p:sp>
      <p:sp>
        <p:nvSpPr>
          <p:cNvPr id="12" name="ticker2">
            <a:extLst>
              <a:ext uri="{FF2B5EF4-FFF2-40B4-BE49-F238E27FC236}">
                <a16:creationId xmlns:a16="http://schemas.microsoft.com/office/drawing/2014/main" id="{A22D5E5E-6A39-42CC-8859-DE603B7EE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450" y="3496834"/>
            <a:ext cx="4406900" cy="2265362"/>
          </a:xfrm>
        </p:spPr>
        <p:txBody>
          <a:bodyPr/>
          <a:lstStyle/>
          <a:p>
            <a:pPr lvl="0"/>
            <a:r>
              <a:rPr lang="en-US" dirty="0"/>
              <a:t>lick to edit Master text</a:t>
            </a:r>
          </a:p>
        </p:txBody>
      </p:sp>
      <p:sp>
        <p:nvSpPr>
          <p:cNvPr id="13" name="data2">
            <a:extLst>
              <a:ext uri="{FF2B5EF4-FFF2-40B4-BE49-F238E27FC236}">
                <a16:creationId xmlns:a16="http://schemas.microsoft.com/office/drawing/2014/main" id="{9AAF74B1-287F-4B01-B3DA-21408B676E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465942"/>
            <a:ext cx="4406900" cy="2265362"/>
          </a:xfrm>
        </p:spPr>
        <p:txBody>
          <a:bodyPr/>
          <a:lstStyle/>
          <a:p>
            <a:pPr lvl="0"/>
            <a:r>
              <a:rPr lang="en-US" dirty="0"/>
              <a:t>lick to edit Master text</a:t>
            </a:r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814EBB0E-7EB5-486E-A48B-7D9192794F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43134"/>
            <a:ext cx="12192000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1D4F7A6-7C2E-4684-92F4-F0AA3D41B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61489"/>
            <a:ext cx="2540000" cy="400872"/>
          </a:xfrm>
          <a:prstGeom prst="rect">
            <a:avLst/>
          </a:prstGeom>
        </p:spPr>
      </p:pic>
      <p:sp>
        <p:nvSpPr>
          <p:cNvPr id="8" name="Line 11">
            <a:extLst>
              <a:ext uri="{FF2B5EF4-FFF2-40B4-BE49-F238E27FC236}">
                <a16:creationId xmlns:a16="http://schemas.microsoft.com/office/drawing/2014/main" id="{8C4DFA4F-15E4-43EB-8996-3D42E6F9CC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320253" y="6538876"/>
            <a:ext cx="0" cy="8215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000" dirty="0">
              <a:solidFill>
                <a:srgbClr val="000000"/>
              </a:solidFill>
              <a:latin typeface="+mj-lt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E9F984-D33F-409E-AAB1-1629721710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49372" y="6466843"/>
            <a:ext cx="524093" cy="226219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ea typeface="ＭＳ Ｐゴシック" pitchFamily="1" charset="-128"/>
              </a:rPr>
              <a:t>3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5C16A59-5371-4BDA-BA6E-AFD633DD98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55" y="191922"/>
            <a:ext cx="1066284" cy="4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7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4F836-1D9A-4A89-93FF-EC66A4CD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4D103-3A10-4BFD-969F-CD9A6C2D4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2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lang="en-US" sz="3200" b="1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9EAB-BE23-40F6-9B2B-A7933256CC8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B6144-34F5-4A57-9ABE-E8334512A38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7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Times</vt:lpstr>
      <vt:lpstr>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Garcia, Andres</dc:creator>
  <cp:lastModifiedBy>Garcia, Andres</cp:lastModifiedBy>
  <cp:revision>14</cp:revision>
  <dcterms:created xsi:type="dcterms:W3CDTF">2021-09-16T04:33:41Z</dcterms:created>
  <dcterms:modified xsi:type="dcterms:W3CDTF">2021-09-16T12:58:24Z</dcterms:modified>
</cp:coreProperties>
</file>