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6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9793-A9CF-45FB-B9BF-4C62A1193CC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164-4674-4179-8FE7-A7BCAFB64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5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9793-A9CF-45FB-B9BF-4C62A1193CC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164-4674-4179-8FE7-A7BCAFB64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1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9793-A9CF-45FB-B9BF-4C62A1193CC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164-4674-4179-8FE7-A7BCAFB64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3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9793-A9CF-45FB-B9BF-4C62A1193CC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164-4674-4179-8FE7-A7BCAFB64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0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9793-A9CF-45FB-B9BF-4C62A1193CC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164-4674-4179-8FE7-A7BCAFB64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91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9793-A9CF-45FB-B9BF-4C62A1193CC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164-4674-4179-8FE7-A7BCAFB64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35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9793-A9CF-45FB-B9BF-4C62A1193CC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164-4674-4179-8FE7-A7BCAFB64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53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9793-A9CF-45FB-B9BF-4C62A1193CC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164-4674-4179-8FE7-A7BCAFB64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86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9793-A9CF-45FB-B9BF-4C62A1193CC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164-4674-4179-8FE7-A7BCAFB64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6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9793-A9CF-45FB-B9BF-4C62A1193CC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164-4674-4179-8FE7-A7BCAFB64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5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9793-A9CF-45FB-B9BF-4C62A1193CC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B164-4674-4179-8FE7-A7BCAFB64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6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B9793-A9CF-45FB-B9BF-4C62A1193CC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B164-4674-4179-8FE7-A7BCAFB64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71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72613" y="3483652"/>
            <a:ext cx="1160860" cy="952560"/>
            <a:chOff x="3949296" y="393620"/>
            <a:chExt cx="1160860" cy="952560"/>
          </a:xfrm>
        </p:grpSpPr>
        <p:sp>
          <p:nvSpPr>
            <p:cNvPr id="7" name="Oval 8"/>
            <p:cNvSpPr/>
            <p:nvPr/>
          </p:nvSpPr>
          <p:spPr>
            <a:xfrm>
              <a:off x="3949296" y="393620"/>
              <a:ext cx="1160860" cy="952560"/>
            </a:xfrm>
            <a:custGeom>
              <a:avLst/>
              <a:gdLst>
                <a:gd name="connsiteX0" fmla="*/ 0 w 928688"/>
                <a:gd name="connsiteY0" fmla="*/ 421481 h 842962"/>
                <a:gd name="connsiteX1" fmla="*/ 464344 w 928688"/>
                <a:gd name="connsiteY1" fmla="*/ 0 h 842962"/>
                <a:gd name="connsiteX2" fmla="*/ 928688 w 928688"/>
                <a:gd name="connsiteY2" fmla="*/ 421481 h 842962"/>
                <a:gd name="connsiteX3" fmla="*/ 464344 w 928688"/>
                <a:gd name="connsiteY3" fmla="*/ 842962 h 842962"/>
                <a:gd name="connsiteX4" fmla="*/ 0 w 928688"/>
                <a:gd name="connsiteY4" fmla="*/ 421481 h 842962"/>
                <a:gd name="connsiteX0" fmla="*/ 50426 w 979114"/>
                <a:gd name="connsiteY0" fmla="*/ 421481 h 895647"/>
                <a:gd name="connsiteX1" fmla="*/ 514770 w 979114"/>
                <a:gd name="connsiteY1" fmla="*/ 0 h 895647"/>
                <a:gd name="connsiteX2" fmla="*/ 979114 w 979114"/>
                <a:gd name="connsiteY2" fmla="*/ 421481 h 895647"/>
                <a:gd name="connsiteX3" fmla="*/ 514770 w 979114"/>
                <a:gd name="connsiteY3" fmla="*/ 842962 h 895647"/>
                <a:gd name="connsiteX4" fmla="*/ 64714 w 979114"/>
                <a:gd name="connsiteY4" fmla="*/ 842962 h 895647"/>
                <a:gd name="connsiteX5" fmla="*/ 50426 w 979114"/>
                <a:gd name="connsiteY5" fmla="*/ 421481 h 895647"/>
                <a:gd name="connsiteX0" fmla="*/ 50426 w 1078958"/>
                <a:gd name="connsiteY0" fmla="*/ 421481 h 885593"/>
                <a:gd name="connsiteX1" fmla="*/ 514770 w 1078958"/>
                <a:gd name="connsiteY1" fmla="*/ 0 h 885593"/>
                <a:gd name="connsiteX2" fmla="*/ 979114 w 1078958"/>
                <a:gd name="connsiteY2" fmla="*/ 421481 h 885593"/>
                <a:gd name="connsiteX3" fmla="*/ 1050551 w 1078958"/>
                <a:gd name="connsiteY3" fmla="*/ 857250 h 885593"/>
                <a:gd name="connsiteX4" fmla="*/ 514770 w 1078958"/>
                <a:gd name="connsiteY4" fmla="*/ 842962 h 885593"/>
                <a:gd name="connsiteX5" fmla="*/ 64714 w 1078958"/>
                <a:gd name="connsiteY5" fmla="*/ 842962 h 885593"/>
                <a:gd name="connsiteX6" fmla="*/ 50426 w 1078958"/>
                <a:gd name="connsiteY6" fmla="*/ 421481 h 885593"/>
                <a:gd name="connsiteX0" fmla="*/ 9674 w 1409681"/>
                <a:gd name="connsiteY0" fmla="*/ 38724 h 1174349"/>
                <a:gd name="connsiteX1" fmla="*/ 845493 w 1409681"/>
                <a:gd name="connsiteY1" fmla="*/ 288756 h 1174349"/>
                <a:gd name="connsiteX2" fmla="*/ 1309837 w 1409681"/>
                <a:gd name="connsiteY2" fmla="*/ 710237 h 1174349"/>
                <a:gd name="connsiteX3" fmla="*/ 1381274 w 1409681"/>
                <a:gd name="connsiteY3" fmla="*/ 1146006 h 1174349"/>
                <a:gd name="connsiteX4" fmla="*/ 845493 w 1409681"/>
                <a:gd name="connsiteY4" fmla="*/ 1131718 h 1174349"/>
                <a:gd name="connsiteX5" fmla="*/ 395437 w 1409681"/>
                <a:gd name="connsiteY5" fmla="*/ 1131718 h 1174349"/>
                <a:gd name="connsiteX6" fmla="*/ 9674 w 1409681"/>
                <a:gd name="connsiteY6" fmla="*/ 38724 h 1174349"/>
                <a:gd name="connsiteX0" fmla="*/ 120 w 1400127"/>
                <a:gd name="connsiteY0" fmla="*/ 6031 h 1141656"/>
                <a:gd name="connsiteX1" fmla="*/ 428746 w 1400127"/>
                <a:gd name="connsiteY1" fmla="*/ 641825 h 1141656"/>
                <a:gd name="connsiteX2" fmla="*/ 835939 w 1400127"/>
                <a:gd name="connsiteY2" fmla="*/ 256063 h 1141656"/>
                <a:gd name="connsiteX3" fmla="*/ 1300283 w 1400127"/>
                <a:gd name="connsiteY3" fmla="*/ 677544 h 1141656"/>
                <a:gd name="connsiteX4" fmla="*/ 1371720 w 1400127"/>
                <a:gd name="connsiteY4" fmla="*/ 1113313 h 1141656"/>
                <a:gd name="connsiteX5" fmla="*/ 835939 w 1400127"/>
                <a:gd name="connsiteY5" fmla="*/ 1099025 h 1141656"/>
                <a:gd name="connsiteX6" fmla="*/ 385883 w 1400127"/>
                <a:gd name="connsiteY6" fmla="*/ 1099025 h 1141656"/>
                <a:gd name="connsiteX7" fmla="*/ 120 w 1400127"/>
                <a:gd name="connsiteY7" fmla="*/ 6031 h 1141656"/>
                <a:gd name="connsiteX0" fmla="*/ 120 w 1400127"/>
                <a:gd name="connsiteY0" fmla="*/ 6031 h 1141656"/>
                <a:gd name="connsiteX1" fmla="*/ 428746 w 1400127"/>
                <a:gd name="connsiteY1" fmla="*/ 641825 h 1141656"/>
                <a:gd name="connsiteX2" fmla="*/ 835939 w 1400127"/>
                <a:gd name="connsiteY2" fmla="*/ 256063 h 1141656"/>
                <a:gd name="connsiteX3" fmla="*/ 1300283 w 1400127"/>
                <a:gd name="connsiteY3" fmla="*/ 677544 h 1141656"/>
                <a:gd name="connsiteX4" fmla="*/ 1371720 w 1400127"/>
                <a:gd name="connsiteY4" fmla="*/ 1113313 h 1141656"/>
                <a:gd name="connsiteX5" fmla="*/ 835939 w 1400127"/>
                <a:gd name="connsiteY5" fmla="*/ 1099025 h 1141656"/>
                <a:gd name="connsiteX6" fmla="*/ 385883 w 1400127"/>
                <a:gd name="connsiteY6" fmla="*/ 1099025 h 1141656"/>
                <a:gd name="connsiteX7" fmla="*/ 120 w 1400127"/>
                <a:gd name="connsiteY7" fmla="*/ 6031 h 1141656"/>
                <a:gd name="connsiteX0" fmla="*/ 120 w 1400127"/>
                <a:gd name="connsiteY0" fmla="*/ 144271 h 1279896"/>
                <a:gd name="connsiteX1" fmla="*/ 428746 w 1400127"/>
                <a:gd name="connsiteY1" fmla="*/ 780065 h 1279896"/>
                <a:gd name="connsiteX2" fmla="*/ 214434 w 1400127"/>
                <a:gd name="connsiteY2" fmla="*/ 8539 h 1279896"/>
                <a:gd name="connsiteX3" fmla="*/ 835939 w 1400127"/>
                <a:gd name="connsiteY3" fmla="*/ 394303 h 1279896"/>
                <a:gd name="connsiteX4" fmla="*/ 1300283 w 1400127"/>
                <a:gd name="connsiteY4" fmla="*/ 815784 h 1279896"/>
                <a:gd name="connsiteX5" fmla="*/ 1371720 w 1400127"/>
                <a:gd name="connsiteY5" fmla="*/ 1251553 h 1279896"/>
                <a:gd name="connsiteX6" fmla="*/ 835939 w 1400127"/>
                <a:gd name="connsiteY6" fmla="*/ 1237265 h 1279896"/>
                <a:gd name="connsiteX7" fmla="*/ 385883 w 1400127"/>
                <a:gd name="connsiteY7" fmla="*/ 1237265 h 1279896"/>
                <a:gd name="connsiteX8" fmla="*/ 120 w 1400127"/>
                <a:gd name="connsiteY8" fmla="*/ 144271 h 1279896"/>
                <a:gd name="connsiteX0" fmla="*/ 120 w 1400127"/>
                <a:gd name="connsiteY0" fmla="*/ 141561 h 1277186"/>
                <a:gd name="connsiteX1" fmla="*/ 428746 w 1400127"/>
                <a:gd name="connsiteY1" fmla="*/ 777355 h 1277186"/>
                <a:gd name="connsiteX2" fmla="*/ 214434 w 1400127"/>
                <a:gd name="connsiteY2" fmla="*/ 5829 h 1277186"/>
                <a:gd name="connsiteX3" fmla="*/ 643059 w 1400127"/>
                <a:gd name="connsiteY3" fmla="*/ 777354 h 1277186"/>
                <a:gd name="connsiteX4" fmla="*/ 835939 w 1400127"/>
                <a:gd name="connsiteY4" fmla="*/ 391593 h 1277186"/>
                <a:gd name="connsiteX5" fmla="*/ 1300283 w 1400127"/>
                <a:gd name="connsiteY5" fmla="*/ 813074 h 1277186"/>
                <a:gd name="connsiteX6" fmla="*/ 1371720 w 1400127"/>
                <a:gd name="connsiteY6" fmla="*/ 1248843 h 1277186"/>
                <a:gd name="connsiteX7" fmla="*/ 835939 w 1400127"/>
                <a:gd name="connsiteY7" fmla="*/ 1234555 h 1277186"/>
                <a:gd name="connsiteX8" fmla="*/ 385883 w 1400127"/>
                <a:gd name="connsiteY8" fmla="*/ 1234555 h 1277186"/>
                <a:gd name="connsiteX9" fmla="*/ 120 w 1400127"/>
                <a:gd name="connsiteY9" fmla="*/ 141561 h 1277186"/>
                <a:gd name="connsiteX0" fmla="*/ 120 w 1400127"/>
                <a:gd name="connsiteY0" fmla="*/ 682465 h 1818090"/>
                <a:gd name="connsiteX1" fmla="*/ 428746 w 1400127"/>
                <a:gd name="connsiteY1" fmla="*/ 1318259 h 1818090"/>
                <a:gd name="connsiteX2" fmla="*/ 214434 w 1400127"/>
                <a:gd name="connsiteY2" fmla="*/ 546733 h 1818090"/>
                <a:gd name="connsiteX3" fmla="*/ 643059 w 1400127"/>
                <a:gd name="connsiteY3" fmla="*/ 1318258 h 1818090"/>
                <a:gd name="connsiteX4" fmla="*/ 443034 w 1400127"/>
                <a:gd name="connsiteY4" fmla="*/ 3808 h 1818090"/>
                <a:gd name="connsiteX5" fmla="*/ 835939 w 1400127"/>
                <a:gd name="connsiteY5" fmla="*/ 932497 h 1818090"/>
                <a:gd name="connsiteX6" fmla="*/ 1300283 w 1400127"/>
                <a:gd name="connsiteY6" fmla="*/ 1353978 h 1818090"/>
                <a:gd name="connsiteX7" fmla="*/ 1371720 w 1400127"/>
                <a:gd name="connsiteY7" fmla="*/ 1789747 h 1818090"/>
                <a:gd name="connsiteX8" fmla="*/ 835939 w 1400127"/>
                <a:gd name="connsiteY8" fmla="*/ 1775459 h 1818090"/>
                <a:gd name="connsiteX9" fmla="*/ 385883 w 1400127"/>
                <a:gd name="connsiteY9" fmla="*/ 1775459 h 1818090"/>
                <a:gd name="connsiteX10" fmla="*/ 120 w 1400127"/>
                <a:gd name="connsiteY10" fmla="*/ 682465 h 1818090"/>
                <a:gd name="connsiteX0" fmla="*/ 120 w 1403927"/>
                <a:gd name="connsiteY0" fmla="*/ 681853 h 1817478"/>
                <a:gd name="connsiteX1" fmla="*/ 428746 w 1403927"/>
                <a:gd name="connsiteY1" fmla="*/ 1317647 h 1817478"/>
                <a:gd name="connsiteX2" fmla="*/ 214434 w 1403927"/>
                <a:gd name="connsiteY2" fmla="*/ 546121 h 1817478"/>
                <a:gd name="connsiteX3" fmla="*/ 643059 w 1403927"/>
                <a:gd name="connsiteY3" fmla="*/ 1317646 h 1817478"/>
                <a:gd name="connsiteX4" fmla="*/ 443034 w 1403927"/>
                <a:gd name="connsiteY4" fmla="*/ 3196 h 1817478"/>
                <a:gd name="connsiteX5" fmla="*/ 835939 w 1403927"/>
                <a:gd name="connsiteY5" fmla="*/ 931885 h 1817478"/>
                <a:gd name="connsiteX6" fmla="*/ 1143121 w 1403927"/>
                <a:gd name="connsiteY6" fmla="*/ 403246 h 1817478"/>
                <a:gd name="connsiteX7" fmla="*/ 1300283 w 1403927"/>
                <a:gd name="connsiteY7" fmla="*/ 1353366 h 1817478"/>
                <a:gd name="connsiteX8" fmla="*/ 1371720 w 1403927"/>
                <a:gd name="connsiteY8" fmla="*/ 1789135 h 1817478"/>
                <a:gd name="connsiteX9" fmla="*/ 835939 w 1403927"/>
                <a:gd name="connsiteY9" fmla="*/ 1774847 h 1817478"/>
                <a:gd name="connsiteX10" fmla="*/ 385883 w 1403927"/>
                <a:gd name="connsiteY10" fmla="*/ 1774847 h 1817478"/>
                <a:gd name="connsiteX11" fmla="*/ 120 w 1403927"/>
                <a:gd name="connsiteY11" fmla="*/ 681853 h 1817478"/>
                <a:gd name="connsiteX0" fmla="*/ 120 w 1403927"/>
                <a:gd name="connsiteY0" fmla="*/ 682353 h 1817978"/>
                <a:gd name="connsiteX1" fmla="*/ 428746 w 1403927"/>
                <a:gd name="connsiteY1" fmla="*/ 1318147 h 1817978"/>
                <a:gd name="connsiteX2" fmla="*/ 214434 w 1403927"/>
                <a:gd name="connsiteY2" fmla="*/ 546621 h 1817978"/>
                <a:gd name="connsiteX3" fmla="*/ 643059 w 1403927"/>
                <a:gd name="connsiteY3" fmla="*/ 1318146 h 1817978"/>
                <a:gd name="connsiteX4" fmla="*/ 443034 w 1403927"/>
                <a:gd name="connsiteY4" fmla="*/ 3696 h 1817978"/>
                <a:gd name="connsiteX5" fmla="*/ 835939 w 1403927"/>
                <a:gd name="connsiteY5" fmla="*/ 932385 h 1817978"/>
                <a:gd name="connsiteX6" fmla="*/ 1043109 w 1403927"/>
                <a:gd name="connsiteY6" fmla="*/ 1203846 h 1817978"/>
                <a:gd name="connsiteX7" fmla="*/ 1143121 w 1403927"/>
                <a:gd name="connsiteY7" fmla="*/ 403746 h 1817978"/>
                <a:gd name="connsiteX8" fmla="*/ 1300283 w 1403927"/>
                <a:gd name="connsiteY8" fmla="*/ 1353866 h 1817978"/>
                <a:gd name="connsiteX9" fmla="*/ 1371720 w 1403927"/>
                <a:gd name="connsiteY9" fmla="*/ 1789635 h 1817978"/>
                <a:gd name="connsiteX10" fmla="*/ 835939 w 1403927"/>
                <a:gd name="connsiteY10" fmla="*/ 1775347 h 1817978"/>
                <a:gd name="connsiteX11" fmla="*/ 385883 w 1403927"/>
                <a:gd name="connsiteY11" fmla="*/ 1775347 h 1817978"/>
                <a:gd name="connsiteX12" fmla="*/ 120 w 1403927"/>
                <a:gd name="connsiteY12" fmla="*/ 682353 h 1817978"/>
                <a:gd name="connsiteX0" fmla="*/ 120 w 1403927"/>
                <a:gd name="connsiteY0" fmla="*/ 682353 h 1975407"/>
                <a:gd name="connsiteX1" fmla="*/ 428746 w 1403927"/>
                <a:gd name="connsiteY1" fmla="*/ 1318147 h 1975407"/>
                <a:gd name="connsiteX2" fmla="*/ 214434 w 1403927"/>
                <a:gd name="connsiteY2" fmla="*/ 546621 h 1975407"/>
                <a:gd name="connsiteX3" fmla="*/ 643059 w 1403927"/>
                <a:gd name="connsiteY3" fmla="*/ 1318146 h 1975407"/>
                <a:gd name="connsiteX4" fmla="*/ 443034 w 1403927"/>
                <a:gd name="connsiteY4" fmla="*/ 3696 h 1975407"/>
                <a:gd name="connsiteX5" fmla="*/ 835939 w 1403927"/>
                <a:gd name="connsiteY5" fmla="*/ 932385 h 1975407"/>
                <a:gd name="connsiteX6" fmla="*/ 1043109 w 1403927"/>
                <a:gd name="connsiteY6" fmla="*/ 1203846 h 1975407"/>
                <a:gd name="connsiteX7" fmla="*/ 1143121 w 1403927"/>
                <a:gd name="connsiteY7" fmla="*/ 403746 h 1975407"/>
                <a:gd name="connsiteX8" fmla="*/ 1300283 w 1403927"/>
                <a:gd name="connsiteY8" fmla="*/ 1353866 h 1975407"/>
                <a:gd name="connsiteX9" fmla="*/ 1371720 w 1403927"/>
                <a:gd name="connsiteY9" fmla="*/ 1789635 h 1975407"/>
                <a:gd name="connsiteX10" fmla="*/ 864514 w 1403927"/>
                <a:gd name="connsiteY10" fmla="*/ 1975372 h 1975407"/>
                <a:gd name="connsiteX11" fmla="*/ 385883 w 1403927"/>
                <a:gd name="connsiteY11" fmla="*/ 1775347 h 1975407"/>
                <a:gd name="connsiteX12" fmla="*/ 120 w 1403927"/>
                <a:gd name="connsiteY12" fmla="*/ 682353 h 1975407"/>
                <a:gd name="connsiteX0" fmla="*/ 73 w 1603905"/>
                <a:gd name="connsiteY0" fmla="*/ 1010966 h 1975407"/>
                <a:gd name="connsiteX1" fmla="*/ 628724 w 1603905"/>
                <a:gd name="connsiteY1" fmla="*/ 1318147 h 1975407"/>
                <a:gd name="connsiteX2" fmla="*/ 414412 w 1603905"/>
                <a:gd name="connsiteY2" fmla="*/ 546621 h 1975407"/>
                <a:gd name="connsiteX3" fmla="*/ 843037 w 1603905"/>
                <a:gd name="connsiteY3" fmla="*/ 1318146 h 1975407"/>
                <a:gd name="connsiteX4" fmla="*/ 643012 w 1603905"/>
                <a:gd name="connsiteY4" fmla="*/ 3696 h 1975407"/>
                <a:gd name="connsiteX5" fmla="*/ 1035917 w 1603905"/>
                <a:gd name="connsiteY5" fmla="*/ 932385 h 1975407"/>
                <a:gd name="connsiteX6" fmla="*/ 1243087 w 1603905"/>
                <a:gd name="connsiteY6" fmla="*/ 1203846 h 1975407"/>
                <a:gd name="connsiteX7" fmla="*/ 1343099 w 1603905"/>
                <a:gd name="connsiteY7" fmla="*/ 403746 h 1975407"/>
                <a:gd name="connsiteX8" fmla="*/ 1500261 w 1603905"/>
                <a:gd name="connsiteY8" fmla="*/ 1353866 h 1975407"/>
                <a:gd name="connsiteX9" fmla="*/ 1571698 w 1603905"/>
                <a:gd name="connsiteY9" fmla="*/ 1789635 h 1975407"/>
                <a:gd name="connsiteX10" fmla="*/ 1064492 w 1603905"/>
                <a:gd name="connsiteY10" fmla="*/ 1975372 h 1975407"/>
                <a:gd name="connsiteX11" fmla="*/ 585861 w 1603905"/>
                <a:gd name="connsiteY11" fmla="*/ 1775347 h 1975407"/>
                <a:gd name="connsiteX12" fmla="*/ 73 w 1603905"/>
                <a:gd name="connsiteY12" fmla="*/ 1010966 h 1975407"/>
                <a:gd name="connsiteX0" fmla="*/ 73 w 1877013"/>
                <a:gd name="connsiteY0" fmla="*/ 1010966 h 1975407"/>
                <a:gd name="connsiteX1" fmla="*/ 628724 w 1877013"/>
                <a:gd name="connsiteY1" fmla="*/ 1318147 h 1975407"/>
                <a:gd name="connsiteX2" fmla="*/ 414412 w 1877013"/>
                <a:gd name="connsiteY2" fmla="*/ 546621 h 1975407"/>
                <a:gd name="connsiteX3" fmla="*/ 843037 w 1877013"/>
                <a:gd name="connsiteY3" fmla="*/ 1318146 h 1975407"/>
                <a:gd name="connsiteX4" fmla="*/ 643012 w 1877013"/>
                <a:gd name="connsiteY4" fmla="*/ 3696 h 1975407"/>
                <a:gd name="connsiteX5" fmla="*/ 1035917 w 1877013"/>
                <a:gd name="connsiteY5" fmla="*/ 932385 h 1975407"/>
                <a:gd name="connsiteX6" fmla="*/ 1243087 w 1877013"/>
                <a:gd name="connsiteY6" fmla="*/ 1203846 h 1975407"/>
                <a:gd name="connsiteX7" fmla="*/ 1871737 w 1877013"/>
                <a:gd name="connsiteY7" fmla="*/ 618058 h 1975407"/>
                <a:gd name="connsiteX8" fmla="*/ 1500261 w 1877013"/>
                <a:gd name="connsiteY8" fmla="*/ 1353866 h 1975407"/>
                <a:gd name="connsiteX9" fmla="*/ 1571698 w 1877013"/>
                <a:gd name="connsiteY9" fmla="*/ 1789635 h 1975407"/>
                <a:gd name="connsiteX10" fmla="*/ 1064492 w 1877013"/>
                <a:gd name="connsiteY10" fmla="*/ 1975372 h 1975407"/>
                <a:gd name="connsiteX11" fmla="*/ 585861 w 1877013"/>
                <a:gd name="connsiteY11" fmla="*/ 1775347 h 1975407"/>
                <a:gd name="connsiteX12" fmla="*/ 73 w 1877013"/>
                <a:gd name="connsiteY12" fmla="*/ 1010966 h 1975407"/>
                <a:gd name="connsiteX0" fmla="*/ 73 w 1877013"/>
                <a:gd name="connsiteY0" fmla="*/ 854489 h 1818930"/>
                <a:gd name="connsiteX1" fmla="*/ 628724 w 1877013"/>
                <a:gd name="connsiteY1" fmla="*/ 1161670 h 1818930"/>
                <a:gd name="connsiteX2" fmla="*/ 414412 w 1877013"/>
                <a:gd name="connsiteY2" fmla="*/ 390144 h 1818930"/>
                <a:gd name="connsiteX3" fmla="*/ 843037 w 1877013"/>
                <a:gd name="connsiteY3" fmla="*/ 1161669 h 1818930"/>
                <a:gd name="connsiteX4" fmla="*/ 885900 w 1877013"/>
                <a:gd name="connsiteY4" fmla="*/ 4381 h 1818930"/>
                <a:gd name="connsiteX5" fmla="*/ 1035917 w 1877013"/>
                <a:gd name="connsiteY5" fmla="*/ 775908 h 1818930"/>
                <a:gd name="connsiteX6" fmla="*/ 1243087 w 1877013"/>
                <a:gd name="connsiteY6" fmla="*/ 1047369 h 1818930"/>
                <a:gd name="connsiteX7" fmla="*/ 1871737 w 1877013"/>
                <a:gd name="connsiteY7" fmla="*/ 461581 h 1818930"/>
                <a:gd name="connsiteX8" fmla="*/ 1500261 w 1877013"/>
                <a:gd name="connsiteY8" fmla="*/ 1197389 h 1818930"/>
                <a:gd name="connsiteX9" fmla="*/ 1571698 w 1877013"/>
                <a:gd name="connsiteY9" fmla="*/ 1633158 h 1818930"/>
                <a:gd name="connsiteX10" fmla="*/ 1064492 w 1877013"/>
                <a:gd name="connsiteY10" fmla="*/ 1818895 h 1818930"/>
                <a:gd name="connsiteX11" fmla="*/ 585861 w 1877013"/>
                <a:gd name="connsiteY11" fmla="*/ 1618870 h 1818930"/>
                <a:gd name="connsiteX12" fmla="*/ 73 w 1877013"/>
                <a:gd name="connsiteY12" fmla="*/ 854489 h 1818930"/>
                <a:gd name="connsiteX0" fmla="*/ 73 w 1877013"/>
                <a:gd name="connsiteY0" fmla="*/ 854489 h 1818930"/>
                <a:gd name="connsiteX1" fmla="*/ 628724 w 1877013"/>
                <a:gd name="connsiteY1" fmla="*/ 1161670 h 1818930"/>
                <a:gd name="connsiteX2" fmla="*/ 457275 w 1877013"/>
                <a:gd name="connsiteY2" fmla="*/ 375857 h 1818930"/>
                <a:gd name="connsiteX3" fmla="*/ 843037 w 1877013"/>
                <a:gd name="connsiteY3" fmla="*/ 1161669 h 1818930"/>
                <a:gd name="connsiteX4" fmla="*/ 885900 w 1877013"/>
                <a:gd name="connsiteY4" fmla="*/ 4381 h 1818930"/>
                <a:gd name="connsiteX5" fmla="*/ 1035917 w 1877013"/>
                <a:gd name="connsiteY5" fmla="*/ 775908 h 1818930"/>
                <a:gd name="connsiteX6" fmla="*/ 1243087 w 1877013"/>
                <a:gd name="connsiteY6" fmla="*/ 1047369 h 1818930"/>
                <a:gd name="connsiteX7" fmla="*/ 1871737 w 1877013"/>
                <a:gd name="connsiteY7" fmla="*/ 461581 h 1818930"/>
                <a:gd name="connsiteX8" fmla="*/ 1500261 w 1877013"/>
                <a:gd name="connsiteY8" fmla="*/ 1197389 h 1818930"/>
                <a:gd name="connsiteX9" fmla="*/ 1571698 w 1877013"/>
                <a:gd name="connsiteY9" fmla="*/ 1633158 h 1818930"/>
                <a:gd name="connsiteX10" fmla="*/ 1064492 w 1877013"/>
                <a:gd name="connsiteY10" fmla="*/ 1818895 h 1818930"/>
                <a:gd name="connsiteX11" fmla="*/ 585861 w 1877013"/>
                <a:gd name="connsiteY11" fmla="*/ 1618870 h 1818930"/>
                <a:gd name="connsiteX12" fmla="*/ 73 w 1877013"/>
                <a:gd name="connsiteY12" fmla="*/ 854489 h 1818930"/>
                <a:gd name="connsiteX0" fmla="*/ 73 w 1877013"/>
                <a:gd name="connsiteY0" fmla="*/ 854446 h 1818887"/>
                <a:gd name="connsiteX1" fmla="*/ 628724 w 1877013"/>
                <a:gd name="connsiteY1" fmla="*/ 1161627 h 1818887"/>
                <a:gd name="connsiteX2" fmla="*/ 457275 w 1877013"/>
                <a:gd name="connsiteY2" fmla="*/ 375814 h 1818887"/>
                <a:gd name="connsiteX3" fmla="*/ 843037 w 1877013"/>
                <a:gd name="connsiteY3" fmla="*/ 1161626 h 1818887"/>
                <a:gd name="connsiteX4" fmla="*/ 885900 w 1877013"/>
                <a:gd name="connsiteY4" fmla="*/ 4338 h 1818887"/>
                <a:gd name="connsiteX5" fmla="*/ 1035917 w 1877013"/>
                <a:gd name="connsiteY5" fmla="*/ 775865 h 1818887"/>
                <a:gd name="connsiteX6" fmla="*/ 1328812 w 1877013"/>
                <a:gd name="connsiteY6" fmla="*/ 1004464 h 1818887"/>
                <a:gd name="connsiteX7" fmla="*/ 1871737 w 1877013"/>
                <a:gd name="connsiteY7" fmla="*/ 461538 h 1818887"/>
                <a:gd name="connsiteX8" fmla="*/ 1500261 w 1877013"/>
                <a:gd name="connsiteY8" fmla="*/ 1197346 h 1818887"/>
                <a:gd name="connsiteX9" fmla="*/ 1571698 w 1877013"/>
                <a:gd name="connsiteY9" fmla="*/ 1633115 h 1818887"/>
                <a:gd name="connsiteX10" fmla="*/ 1064492 w 1877013"/>
                <a:gd name="connsiteY10" fmla="*/ 1818852 h 1818887"/>
                <a:gd name="connsiteX11" fmla="*/ 585861 w 1877013"/>
                <a:gd name="connsiteY11" fmla="*/ 1618827 h 1818887"/>
                <a:gd name="connsiteX12" fmla="*/ 73 w 1877013"/>
                <a:gd name="connsiteY12" fmla="*/ 854446 h 1818887"/>
                <a:gd name="connsiteX0" fmla="*/ 73 w 1877013"/>
                <a:gd name="connsiteY0" fmla="*/ 875988 h 1840429"/>
                <a:gd name="connsiteX1" fmla="*/ 628724 w 1877013"/>
                <a:gd name="connsiteY1" fmla="*/ 1183169 h 1840429"/>
                <a:gd name="connsiteX2" fmla="*/ 457275 w 1877013"/>
                <a:gd name="connsiteY2" fmla="*/ 397356 h 1840429"/>
                <a:gd name="connsiteX3" fmla="*/ 843037 w 1877013"/>
                <a:gd name="connsiteY3" fmla="*/ 1183168 h 1840429"/>
                <a:gd name="connsiteX4" fmla="*/ 885900 w 1877013"/>
                <a:gd name="connsiteY4" fmla="*/ 25880 h 1840429"/>
                <a:gd name="connsiteX5" fmla="*/ 985912 w 1877013"/>
                <a:gd name="connsiteY5" fmla="*/ 411642 h 1840429"/>
                <a:gd name="connsiteX6" fmla="*/ 1035917 w 1877013"/>
                <a:gd name="connsiteY6" fmla="*/ 797407 h 1840429"/>
                <a:gd name="connsiteX7" fmla="*/ 1328812 w 1877013"/>
                <a:gd name="connsiteY7" fmla="*/ 1026006 h 1840429"/>
                <a:gd name="connsiteX8" fmla="*/ 1871737 w 1877013"/>
                <a:gd name="connsiteY8" fmla="*/ 483080 h 1840429"/>
                <a:gd name="connsiteX9" fmla="*/ 1500261 w 1877013"/>
                <a:gd name="connsiteY9" fmla="*/ 1218888 h 1840429"/>
                <a:gd name="connsiteX10" fmla="*/ 1571698 w 1877013"/>
                <a:gd name="connsiteY10" fmla="*/ 1654657 h 1840429"/>
                <a:gd name="connsiteX11" fmla="*/ 1064492 w 1877013"/>
                <a:gd name="connsiteY11" fmla="*/ 1840394 h 1840429"/>
                <a:gd name="connsiteX12" fmla="*/ 585861 w 1877013"/>
                <a:gd name="connsiteY12" fmla="*/ 1640369 h 1840429"/>
                <a:gd name="connsiteX13" fmla="*/ 73 w 1877013"/>
                <a:gd name="connsiteY13" fmla="*/ 875988 h 1840429"/>
                <a:gd name="connsiteX0" fmla="*/ 73 w 1877013"/>
                <a:gd name="connsiteY0" fmla="*/ 835613 h 1800054"/>
                <a:gd name="connsiteX1" fmla="*/ 628724 w 1877013"/>
                <a:gd name="connsiteY1" fmla="*/ 1142794 h 1800054"/>
                <a:gd name="connsiteX2" fmla="*/ 457275 w 1877013"/>
                <a:gd name="connsiteY2" fmla="*/ 356981 h 1800054"/>
                <a:gd name="connsiteX3" fmla="*/ 843037 w 1877013"/>
                <a:gd name="connsiteY3" fmla="*/ 1142793 h 1800054"/>
                <a:gd name="connsiteX4" fmla="*/ 971625 w 1877013"/>
                <a:gd name="connsiteY4" fmla="*/ 28368 h 1800054"/>
                <a:gd name="connsiteX5" fmla="*/ 985912 w 1877013"/>
                <a:gd name="connsiteY5" fmla="*/ 371267 h 1800054"/>
                <a:gd name="connsiteX6" fmla="*/ 1035917 w 1877013"/>
                <a:gd name="connsiteY6" fmla="*/ 757032 h 1800054"/>
                <a:gd name="connsiteX7" fmla="*/ 1328812 w 1877013"/>
                <a:gd name="connsiteY7" fmla="*/ 985631 h 1800054"/>
                <a:gd name="connsiteX8" fmla="*/ 1871737 w 1877013"/>
                <a:gd name="connsiteY8" fmla="*/ 442705 h 1800054"/>
                <a:gd name="connsiteX9" fmla="*/ 1500261 w 1877013"/>
                <a:gd name="connsiteY9" fmla="*/ 1178513 h 1800054"/>
                <a:gd name="connsiteX10" fmla="*/ 1571698 w 1877013"/>
                <a:gd name="connsiteY10" fmla="*/ 1614282 h 1800054"/>
                <a:gd name="connsiteX11" fmla="*/ 1064492 w 1877013"/>
                <a:gd name="connsiteY11" fmla="*/ 1800019 h 1800054"/>
                <a:gd name="connsiteX12" fmla="*/ 585861 w 1877013"/>
                <a:gd name="connsiteY12" fmla="*/ 1599994 h 1800054"/>
                <a:gd name="connsiteX13" fmla="*/ 73 w 1877013"/>
                <a:gd name="connsiteY13" fmla="*/ 835613 h 1800054"/>
                <a:gd name="connsiteX0" fmla="*/ 73 w 1877013"/>
                <a:gd name="connsiteY0" fmla="*/ 833126 h 1797567"/>
                <a:gd name="connsiteX1" fmla="*/ 628724 w 1877013"/>
                <a:gd name="connsiteY1" fmla="*/ 1140307 h 1797567"/>
                <a:gd name="connsiteX2" fmla="*/ 457275 w 1877013"/>
                <a:gd name="connsiteY2" fmla="*/ 354494 h 1797567"/>
                <a:gd name="connsiteX3" fmla="*/ 843037 w 1877013"/>
                <a:gd name="connsiteY3" fmla="*/ 1140306 h 1797567"/>
                <a:gd name="connsiteX4" fmla="*/ 971625 w 1877013"/>
                <a:gd name="connsiteY4" fmla="*/ 25881 h 1797567"/>
                <a:gd name="connsiteX5" fmla="*/ 1114500 w 1877013"/>
                <a:gd name="connsiteY5" fmla="*/ 411643 h 1797567"/>
                <a:gd name="connsiteX6" fmla="*/ 1035917 w 1877013"/>
                <a:gd name="connsiteY6" fmla="*/ 754545 h 1797567"/>
                <a:gd name="connsiteX7" fmla="*/ 1328812 w 1877013"/>
                <a:gd name="connsiteY7" fmla="*/ 983144 h 1797567"/>
                <a:gd name="connsiteX8" fmla="*/ 1871737 w 1877013"/>
                <a:gd name="connsiteY8" fmla="*/ 440218 h 1797567"/>
                <a:gd name="connsiteX9" fmla="*/ 1500261 w 1877013"/>
                <a:gd name="connsiteY9" fmla="*/ 1176026 h 1797567"/>
                <a:gd name="connsiteX10" fmla="*/ 1571698 w 1877013"/>
                <a:gd name="connsiteY10" fmla="*/ 1611795 h 1797567"/>
                <a:gd name="connsiteX11" fmla="*/ 1064492 w 1877013"/>
                <a:gd name="connsiteY11" fmla="*/ 1797532 h 1797567"/>
                <a:gd name="connsiteX12" fmla="*/ 585861 w 1877013"/>
                <a:gd name="connsiteY12" fmla="*/ 1597507 h 1797567"/>
                <a:gd name="connsiteX13" fmla="*/ 73 w 1877013"/>
                <a:gd name="connsiteY13" fmla="*/ 833126 h 1797567"/>
                <a:gd name="connsiteX0" fmla="*/ 73 w 1877013"/>
                <a:gd name="connsiteY0" fmla="*/ 833126 h 1797567"/>
                <a:gd name="connsiteX1" fmla="*/ 628724 w 1877013"/>
                <a:gd name="connsiteY1" fmla="*/ 1140307 h 1797567"/>
                <a:gd name="connsiteX2" fmla="*/ 457275 w 1877013"/>
                <a:gd name="connsiteY2" fmla="*/ 354494 h 1797567"/>
                <a:gd name="connsiteX3" fmla="*/ 843037 w 1877013"/>
                <a:gd name="connsiteY3" fmla="*/ 1140306 h 1797567"/>
                <a:gd name="connsiteX4" fmla="*/ 971625 w 1877013"/>
                <a:gd name="connsiteY4" fmla="*/ 25881 h 1797567"/>
                <a:gd name="connsiteX5" fmla="*/ 1114500 w 1877013"/>
                <a:gd name="connsiteY5" fmla="*/ 411643 h 1797567"/>
                <a:gd name="connsiteX6" fmla="*/ 1150217 w 1877013"/>
                <a:gd name="connsiteY6" fmla="*/ 768832 h 1797567"/>
                <a:gd name="connsiteX7" fmla="*/ 1328812 w 1877013"/>
                <a:gd name="connsiteY7" fmla="*/ 983144 h 1797567"/>
                <a:gd name="connsiteX8" fmla="*/ 1871737 w 1877013"/>
                <a:gd name="connsiteY8" fmla="*/ 440218 h 1797567"/>
                <a:gd name="connsiteX9" fmla="*/ 1500261 w 1877013"/>
                <a:gd name="connsiteY9" fmla="*/ 1176026 h 1797567"/>
                <a:gd name="connsiteX10" fmla="*/ 1571698 w 1877013"/>
                <a:gd name="connsiteY10" fmla="*/ 1611795 h 1797567"/>
                <a:gd name="connsiteX11" fmla="*/ 1064492 w 1877013"/>
                <a:gd name="connsiteY11" fmla="*/ 1797532 h 1797567"/>
                <a:gd name="connsiteX12" fmla="*/ 585861 w 1877013"/>
                <a:gd name="connsiteY12" fmla="*/ 1597507 h 1797567"/>
                <a:gd name="connsiteX13" fmla="*/ 73 w 1877013"/>
                <a:gd name="connsiteY13" fmla="*/ 833126 h 1797567"/>
                <a:gd name="connsiteX0" fmla="*/ 10 w 1876950"/>
                <a:gd name="connsiteY0" fmla="*/ 833126 h 1797567"/>
                <a:gd name="connsiteX1" fmla="*/ 571511 w 1876950"/>
                <a:gd name="connsiteY1" fmla="*/ 1268892 h 1797567"/>
                <a:gd name="connsiteX2" fmla="*/ 628661 w 1876950"/>
                <a:gd name="connsiteY2" fmla="*/ 1140307 h 1797567"/>
                <a:gd name="connsiteX3" fmla="*/ 457212 w 1876950"/>
                <a:gd name="connsiteY3" fmla="*/ 354494 h 1797567"/>
                <a:gd name="connsiteX4" fmla="*/ 842974 w 1876950"/>
                <a:gd name="connsiteY4" fmla="*/ 1140306 h 1797567"/>
                <a:gd name="connsiteX5" fmla="*/ 971562 w 1876950"/>
                <a:gd name="connsiteY5" fmla="*/ 25881 h 1797567"/>
                <a:gd name="connsiteX6" fmla="*/ 1114437 w 1876950"/>
                <a:gd name="connsiteY6" fmla="*/ 411643 h 1797567"/>
                <a:gd name="connsiteX7" fmla="*/ 1150154 w 1876950"/>
                <a:gd name="connsiteY7" fmla="*/ 768832 h 1797567"/>
                <a:gd name="connsiteX8" fmla="*/ 1328749 w 1876950"/>
                <a:gd name="connsiteY8" fmla="*/ 983144 h 1797567"/>
                <a:gd name="connsiteX9" fmla="*/ 1871674 w 1876950"/>
                <a:gd name="connsiteY9" fmla="*/ 440218 h 1797567"/>
                <a:gd name="connsiteX10" fmla="*/ 1500198 w 1876950"/>
                <a:gd name="connsiteY10" fmla="*/ 1176026 h 1797567"/>
                <a:gd name="connsiteX11" fmla="*/ 1571635 w 1876950"/>
                <a:gd name="connsiteY11" fmla="*/ 1611795 h 1797567"/>
                <a:gd name="connsiteX12" fmla="*/ 1064429 w 1876950"/>
                <a:gd name="connsiteY12" fmla="*/ 1797532 h 1797567"/>
                <a:gd name="connsiteX13" fmla="*/ 585798 w 1876950"/>
                <a:gd name="connsiteY13" fmla="*/ 1597507 h 1797567"/>
                <a:gd name="connsiteX14" fmla="*/ 10 w 1876950"/>
                <a:gd name="connsiteY14" fmla="*/ 833126 h 1797567"/>
                <a:gd name="connsiteX0" fmla="*/ 7 w 1991247"/>
                <a:gd name="connsiteY0" fmla="*/ 704538 h 1797567"/>
                <a:gd name="connsiteX1" fmla="*/ 685808 w 1991247"/>
                <a:gd name="connsiteY1" fmla="*/ 1268892 h 1797567"/>
                <a:gd name="connsiteX2" fmla="*/ 742958 w 1991247"/>
                <a:gd name="connsiteY2" fmla="*/ 1140307 h 1797567"/>
                <a:gd name="connsiteX3" fmla="*/ 571509 w 1991247"/>
                <a:gd name="connsiteY3" fmla="*/ 354494 h 1797567"/>
                <a:gd name="connsiteX4" fmla="*/ 957271 w 1991247"/>
                <a:gd name="connsiteY4" fmla="*/ 1140306 h 1797567"/>
                <a:gd name="connsiteX5" fmla="*/ 1085859 w 1991247"/>
                <a:gd name="connsiteY5" fmla="*/ 25881 h 1797567"/>
                <a:gd name="connsiteX6" fmla="*/ 1228734 w 1991247"/>
                <a:gd name="connsiteY6" fmla="*/ 411643 h 1797567"/>
                <a:gd name="connsiteX7" fmla="*/ 1264451 w 1991247"/>
                <a:gd name="connsiteY7" fmla="*/ 768832 h 1797567"/>
                <a:gd name="connsiteX8" fmla="*/ 1443046 w 1991247"/>
                <a:gd name="connsiteY8" fmla="*/ 983144 h 1797567"/>
                <a:gd name="connsiteX9" fmla="*/ 1985971 w 1991247"/>
                <a:gd name="connsiteY9" fmla="*/ 440218 h 1797567"/>
                <a:gd name="connsiteX10" fmla="*/ 1614495 w 1991247"/>
                <a:gd name="connsiteY10" fmla="*/ 1176026 h 1797567"/>
                <a:gd name="connsiteX11" fmla="*/ 1685932 w 1991247"/>
                <a:gd name="connsiteY11" fmla="*/ 1611795 h 1797567"/>
                <a:gd name="connsiteX12" fmla="*/ 1178726 w 1991247"/>
                <a:gd name="connsiteY12" fmla="*/ 1797532 h 1797567"/>
                <a:gd name="connsiteX13" fmla="*/ 700095 w 1991247"/>
                <a:gd name="connsiteY13" fmla="*/ 1597507 h 1797567"/>
                <a:gd name="connsiteX14" fmla="*/ 7 w 1991247"/>
                <a:gd name="connsiteY14" fmla="*/ 704538 h 1797567"/>
                <a:gd name="connsiteX0" fmla="*/ 1371 w 1992611"/>
                <a:gd name="connsiteY0" fmla="*/ 704538 h 1797567"/>
                <a:gd name="connsiteX1" fmla="*/ 687172 w 1992611"/>
                <a:gd name="connsiteY1" fmla="*/ 1268892 h 1797567"/>
                <a:gd name="connsiteX2" fmla="*/ 744322 w 1992611"/>
                <a:gd name="connsiteY2" fmla="*/ 1140307 h 1797567"/>
                <a:gd name="connsiteX3" fmla="*/ 572873 w 1992611"/>
                <a:gd name="connsiteY3" fmla="*/ 354494 h 1797567"/>
                <a:gd name="connsiteX4" fmla="*/ 958635 w 1992611"/>
                <a:gd name="connsiteY4" fmla="*/ 1140306 h 1797567"/>
                <a:gd name="connsiteX5" fmla="*/ 1087223 w 1992611"/>
                <a:gd name="connsiteY5" fmla="*/ 25881 h 1797567"/>
                <a:gd name="connsiteX6" fmla="*/ 1230098 w 1992611"/>
                <a:gd name="connsiteY6" fmla="*/ 411643 h 1797567"/>
                <a:gd name="connsiteX7" fmla="*/ 1265815 w 1992611"/>
                <a:gd name="connsiteY7" fmla="*/ 768832 h 1797567"/>
                <a:gd name="connsiteX8" fmla="*/ 1444410 w 1992611"/>
                <a:gd name="connsiteY8" fmla="*/ 983144 h 1797567"/>
                <a:gd name="connsiteX9" fmla="*/ 1987335 w 1992611"/>
                <a:gd name="connsiteY9" fmla="*/ 440218 h 1797567"/>
                <a:gd name="connsiteX10" fmla="*/ 1615859 w 1992611"/>
                <a:gd name="connsiteY10" fmla="*/ 1176026 h 1797567"/>
                <a:gd name="connsiteX11" fmla="*/ 1687296 w 1992611"/>
                <a:gd name="connsiteY11" fmla="*/ 1611795 h 1797567"/>
                <a:gd name="connsiteX12" fmla="*/ 1180090 w 1992611"/>
                <a:gd name="connsiteY12" fmla="*/ 1797532 h 1797567"/>
                <a:gd name="connsiteX13" fmla="*/ 701459 w 1992611"/>
                <a:gd name="connsiteY13" fmla="*/ 1597507 h 1797567"/>
                <a:gd name="connsiteX14" fmla="*/ 515722 w 1992611"/>
                <a:gd name="connsiteY14" fmla="*/ 1340329 h 1797567"/>
                <a:gd name="connsiteX15" fmla="*/ 1371 w 1992611"/>
                <a:gd name="connsiteY15" fmla="*/ 704538 h 1797567"/>
                <a:gd name="connsiteX0" fmla="*/ 1120 w 2092372"/>
                <a:gd name="connsiteY0" fmla="*/ 833125 h 1797567"/>
                <a:gd name="connsiteX1" fmla="*/ 786933 w 2092372"/>
                <a:gd name="connsiteY1" fmla="*/ 1268892 h 1797567"/>
                <a:gd name="connsiteX2" fmla="*/ 844083 w 2092372"/>
                <a:gd name="connsiteY2" fmla="*/ 1140307 h 1797567"/>
                <a:gd name="connsiteX3" fmla="*/ 672634 w 2092372"/>
                <a:gd name="connsiteY3" fmla="*/ 354494 h 1797567"/>
                <a:gd name="connsiteX4" fmla="*/ 1058396 w 2092372"/>
                <a:gd name="connsiteY4" fmla="*/ 1140306 h 1797567"/>
                <a:gd name="connsiteX5" fmla="*/ 1186984 w 2092372"/>
                <a:gd name="connsiteY5" fmla="*/ 25881 h 1797567"/>
                <a:gd name="connsiteX6" fmla="*/ 1329859 w 2092372"/>
                <a:gd name="connsiteY6" fmla="*/ 411643 h 1797567"/>
                <a:gd name="connsiteX7" fmla="*/ 1365576 w 2092372"/>
                <a:gd name="connsiteY7" fmla="*/ 768832 h 1797567"/>
                <a:gd name="connsiteX8" fmla="*/ 1544171 w 2092372"/>
                <a:gd name="connsiteY8" fmla="*/ 983144 h 1797567"/>
                <a:gd name="connsiteX9" fmla="*/ 2087096 w 2092372"/>
                <a:gd name="connsiteY9" fmla="*/ 440218 h 1797567"/>
                <a:gd name="connsiteX10" fmla="*/ 1715620 w 2092372"/>
                <a:gd name="connsiteY10" fmla="*/ 1176026 h 1797567"/>
                <a:gd name="connsiteX11" fmla="*/ 1787057 w 2092372"/>
                <a:gd name="connsiteY11" fmla="*/ 1611795 h 1797567"/>
                <a:gd name="connsiteX12" fmla="*/ 1279851 w 2092372"/>
                <a:gd name="connsiteY12" fmla="*/ 1797532 h 1797567"/>
                <a:gd name="connsiteX13" fmla="*/ 801220 w 2092372"/>
                <a:gd name="connsiteY13" fmla="*/ 1597507 h 1797567"/>
                <a:gd name="connsiteX14" fmla="*/ 615483 w 2092372"/>
                <a:gd name="connsiteY14" fmla="*/ 1340329 h 1797567"/>
                <a:gd name="connsiteX15" fmla="*/ 1120 w 2092372"/>
                <a:gd name="connsiteY15" fmla="*/ 833125 h 1797567"/>
                <a:gd name="connsiteX0" fmla="*/ 1120 w 2092372"/>
                <a:gd name="connsiteY0" fmla="*/ 833125 h 1797567"/>
                <a:gd name="connsiteX1" fmla="*/ 786933 w 2092372"/>
                <a:gd name="connsiteY1" fmla="*/ 1268892 h 1797567"/>
                <a:gd name="connsiteX2" fmla="*/ 844083 w 2092372"/>
                <a:gd name="connsiteY2" fmla="*/ 1140307 h 1797567"/>
                <a:gd name="connsiteX3" fmla="*/ 572621 w 2092372"/>
                <a:gd name="connsiteY3" fmla="*/ 454506 h 1797567"/>
                <a:gd name="connsiteX4" fmla="*/ 1058396 w 2092372"/>
                <a:gd name="connsiteY4" fmla="*/ 1140306 h 1797567"/>
                <a:gd name="connsiteX5" fmla="*/ 1186984 w 2092372"/>
                <a:gd name="connsiteY5" fmla="*/ 25881 h 1797567"/>
                <a:gd name="connsiteX6" fmla="*/ 1329859 w 2092372"/>
                <a:gd name="connsiteY6" fmla="*/ 411643 h 1797567"/>
                <a:gd name="connsiteX7" fmla="*/ 1365576 w 2092372"/>
                <a:gd name="connsiteY7" fmla="*/ 768832 h 1797567"/>
                <a:gd name="connsiteX8" fmla="*/ 1544171 w 2092372"/>
                <a:gd name="connsiteY8" fmla="*/ 983144 h 1797567"/>
                <a:gd name="connsiteX9" fmla="*/ 2087096 w 2092372"/>
                <a:gd name="connsiteY9" fmla="*/ 440218 h 1797567"/>
                <a:gd name="connsiteX10" fmla="*/ 1715620 w 2092372"/>
                <a:gd name="connsiteY10" fmla="*/ 1176026 h 1797567"/>
                <a:gd name="connsiteX11" fmla="*/ 1787057 w 2092372"/>
                <a:gd name="connsiteY11" fmla="*/ 1611795 h 1797567"/>
                <a:gd name="connsiteX12" fmla="*/ 1279851 w 2092372"/>
                <a:gd name="connsiteY12" fmla="*/ 1797532 h 1797567"/>
                <a:gd name="connsiteX13" fmla="*/ 801220 w 2092372"/>
                <a:gd name="connsiteY13" fmla="*/ 1597507 h 1797567"/>
                <a:gd name="connsiteX14" fmla="*/ 615483 w 2092372"/>
                <a:gd name="connsiteY14" fmla="*/ 1340329 h 1797567"/>
                <a:gd name="connsiteX15" fmla="*/ 1120 w 2092372"/>
                <a:gd name="connsiteY15" fmla="*/ 833125 h 1797567"/>
                <a:gd name="connsiteX0" fmla="*/ 7870 w 2099122"/>
                <a:gd name="connsiteY0" fmla="*/ 833125 h 1797567"/>
                <a:gd name="connsiteX1" fmla="*/ 307908 w 2099122"/>
                <a:gd name="connsiteY1" fmla="*/ 897417 h 1797567"/>
                <a:gd name="connsiteX2" fmla="*/ 793683 w 2099122"/>
                <a:gd name="connsiteY2" fmla="*/ 1268892 h 1797567"/>
                <a:gd name="connsiteX3" fmla="*/ 850833 w 2099122"/>
                <a:gd name="connsiteY3" fmla="*/ 1140307 h 1797567"/>
                <a:gd name="connsiteX4" fmla="*/ 579371 w 2099122"/>
                <a:gd name="connsiteY4" fmla="*/ 454506 h 1797567"/>
                <a:gd name="connsiteX5" fmla="*/ 1065146 w 2099122"/>
                <a:gd name="connsiteY5" fmla="*/ 1140306 h 1797567"/>
                <a:gd name="connsiteX6" fmla="*/ 1193734 w 2099122"/>
                <a:gd name="connsiteY6" fmla="*/ 25881 h 1797567"/>
                <a:gd name="connsiteX7" fmla="*/ 1336609 w 2099122"/>
                <a:gd name="connsiteY7" fmla="*/ 411643 h 1797567"/>
                <a:gd name="connsiteX8" fmla="*/ 1372326 w 2099122"/>
                <a:gd name="connsiteY8" fmla="*/ 768832 h 1797567"/>
                <a:gd name="connsiteX9" fmla="*/ 1550921 w 2099122"/>
                <a:gd name="connsiteY9" fmla="*/ 983144 h 1797567"/>
                <a:gd name="connsiteX10" fmla="*/ 2093846 w 2099122"/>
                <a:gd name="connsiteY10" fmla="*/ 440218 h 1797567"/>
                <a:gd name="connsiteX11" fmla="*/ 1722370 w 2099122"/>
                <a:gd name="connsiteY11" fmla="*/ 1176026 h 1797567"/>
                <a:gd name="connsiteX12" fmla="*/ 1793807 w 2099122"/>
                <a:gd name="connsiteY12" fmla="*/ 1611795 h 1797567"/>
                <a:gd name="connsiteX13" fmla="*/ 1286601 w 2099122"/>
                <a:gd name="connsiteY13" fmla="*/ 1797532 h 1797567"/>
                <a:gd name="connsiteX14" fmla="*/ 807970 w 2099122"/>
                <a:gd name="connsiteY14" fmla="*/ 1597507 h 1797567"/>
                <a:gd name="connsiteX15" fmla="*/ 622233 w 2099122"/>
                <a:gd name="connsiteY15" fmla="*/ 1340329 h 1797567"/>
                <a:gd name="connsiteX16" fmla="*/ 7870 w 2099122"/>
                <a:gd name="connsiteY16" fmla="*/ 833125 h 1797567"/>
                <a:gd name="connsiteX0" fmla="*/ 7870 w 2099122"/>
                <a:gd name="connsiteY0" fmla="*/ 833125 h 1797567"/>
                <a:gd name="connsiteX1" fmla="*/ 307908 w 2099122"/>
                <a:gd name="connsiteY1" fmla="*/ 897417 h 1797567"/>
                <a:gd name="connsiteX2" fmla="*/ 793683 w 2099122"/>
                <a:gd name="connsiteY2" fmla="*/ 1268892 h 1797567"/>
                <a:gd name="connsiteX3" fmla="*/ 850833 w 2099122"/>
                <a:gd name="connsiteY3" fmla="*/ 1140307 h 1797567"/>
                <a:gd name="connsiteX4" fmla="*/ 579371 w 2099122"/>
                <a:gd name="connsiteY4" fmla="*/ 454506 h 1797567"/>
                <a:gd name="connsiteX5" fmla="*/ 1065146 w 2099122"/>
                <a:gd name="connsiteY5" fmla="*/ 1140306 h 1797567"/>
                <a:gd name="connsiteX6" fmla="*/ 1208021 w 2099122"/>
                <a:gd name="connsiteY6" fmla="*/ 525942 h 1797567"/>
                <a:gd name="connsiteX7" fmla="*/ 1193734 w 2099122"/>
                <a:gd name="connsiteY7" fmla="*/ 25881 h 1797567"/>
                <a:gd name="connsiteX8" fmla="*/ 1336609 w 2099122"/>
                <a:gd name="connsiteY8" fmla="*/ 411643 h 1797567"/>
                <a:gd name="connsiteX9" fmla="*/ 1372326 w 2099122"/>
                <a:gd name="connsiteY9" fmla="*/ 768832 h 1797567"/>
                <a:gd name="connsiteX10" fmla="*/ 1550921 w 2099122"/>
                <a:gd name="connsiteY10" fmla="*/ 983144 h 1797567"/>
                <a:gd name="connsiteX11" fmla="*/ 2093846 w 2099122"/>
                <a:gd name="connsiteY11" fmla="*/ 440218 h 1797567"/>
                <a:gd name="connsiteX12" fmla="*/ 1722370 w 2099122"/>
                <a:gd name="connsiteY12" fmla="*/ 1176026 h 1797567"/>
                <a:gd name="connsiteX13" fmla="*/ 1793807 w 2099122"/>
                <a:gd name="connsiteY13" fmla="*/ 1611795 h 1797567"/>
                <a:gd name="connsiteX14" fmla="*/ 1286601 w 2099122"/>
                <a:gd name="connsiteY14" fmla="*/ 1797532 h 1797567"/>
                <a:gd name="connsiteX15" fmla="*/ 807970 w 2099122"/>
                <a:gd name="connsiteY15" fmla="*/ 1597507 h 1797567"/>
                <a:gd name="connsiteX16" fmla="*/ 622233 w 2099122"/>
                <a:gd name="connsiteY16" fmla="*/ 1340329 h 1797567"/>
                <a:gd name="connsiteX17" fmla="*/ 7870 w 2099122"/>
                <a:gd name="connsiteY17" fmla="*/ 833125 h 179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9122" h="1797567">
                  <a:moveTo>
                    <a:pt x="7870" y="833125"/>
                  </a:moveTo>
                  <a:cubicBezTo>
                    <a:pt x="-44518" y="759306"/>
                    <a:pt x="176939" y="824789"/>
                    <a:pt x="307908" y="897417"/>
                  </a:cubicBezTo>
                  <a:cubicBezTo>
                    <a:pt x="438877" y="970045"/>
                    <a:pt x="696052" y="1235554"/>
                    <a:pt x="793683" y="1268892"/>
                  </a:cubicBezTo>
                  <a:cubicBezTo>
                    <a:pt x="891314" y="1302230"/>
                    <a:pt x="860358" y="1259369"/>
                    <a:pt x="850833" y="1140307"/>
                  </a:cubicBezTo>
                  <a:cubicBezTo>
                    <a:pt x="915127" y="1165310"/>
                    <a:pt x="511506" y="518800"/>
                    <a:pt x="579371" y="454506"/>
                  </a:cubicBezTo>
                  <a:cubicBezTo>
                    <a:pt x="626996" y="373543"/>
                    <a:pt x="961562" y="1076012"/>
                    <a:pt x="1065146" y="1140306"/>
                  </a:cubicBezTo>
                  <a:cubicBezTo>
                    <a:pt x="1162777" y="1152212"/>
                    <a:pt x="1186590" y="711679"/>
                    <a:pt x="1208021" y="525942"/>
                  </a:cubicBezTo>
                  <a:cubicBezTo>
                    <a:pt x="1229452" y="340205"/>
                    <a:pt x="1165159" y="44931"/>
                    <a:pt x="1193734" y="25881"/>
                  </a:cubicBezTo>
                  <a:cubicBezTo>
                    <a:pt x="1217546" y="-102707"/>
                    <a:pt x="1311606" y="283055"/>
                    <a:pt x="1336609" y="411643"/>
                  </a:cubicBezTo>
                  <a:cubicBezTo>
                    <a:pt x="1361612" y="540231"/>
                    <a:pt x="1336607" y="673582"/>
                    <a:pt x="1372326" y="768832"/>
                  </a:cubicBezTo>
                  <a:cubicBezTo>
                    <a:pt x="1408045" y="864082"/>
                    <a:pt x="1499724" y="1071250"/>
                    <a:pt x="1550921" y="983144"/>
                  </a:cubicBezTo>
                  <a:cubicBezTo>
                    <a:pt x="1602118" y="895038"/>
                    <a:pt x="2031934" y="336634"/>
                    <a:pt x="2093846" y="440218"/>
                  </a:cubicBezTo>
                  <a:cubicBezTo>
                    <a:pt x="2155758" y="543802"/>
                    <a:pt x="1650933" y="1052201"/>
                    <a:pt x="1722370" y="1176026"/>
                  </a:cubicBezTo>
                  <a:cubicBezTo>
                    <a:pt x="1793807" y="1299851"/>
                    <a:pt x="1871198" y="1541548"/>
                    <a:pt x="1793807" y="1611795"/>
                  </a:cubicBezTo>
                  <a:cubicBezTo>
                    <a:pt x="1716416" y="1682042"/>
                    <a:pt x="1450907" y="1799913"/>
                    <a:pt x="1286601" y="1797532"/>
                  </a:cubicBezTo>
                  <a:cubicBezTo>
                    <a:pt x="1122295" y="1795151"/>
                    <a:pt x="921079" y="1673708"/>
                    <a:pt x="807970" y="1597507"/>
                  </a:cubicBezTo>
                  <a:cubicBezTo>
                    <a:pt x="694861" y="1521307"/>
                    <a:pt x="738914" y="1489157"/>
                    <a:pt x="622233" y="1340329"/>
                  </a:cubicBezTo>
                  <a:cubicBezTo>
                    <a:pt x="505552" y="1191501"/>
                    <a:pt x="60258" y="906944"/>
                    <a:pt x="7870" y="833125"/>
                  </a:cubicBezTo>
                  <a:close/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561517" y="1064951"/>
              <a:ext cx="171450" cy="171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16056" y="2907925"/>
            <a:ext cx="1160860" cy="952560"/>
            <a:chOff x="5467623" y="575516"/>
            <a:chExt cx="1160860" cy="952560"/>
          </a:xfrm>
        </p:grpSpPr>
        <p:sp>
          <p:nvSpPr>
            <p:cNvPr id="9" name="Oval 8"/>
            <p:cNvSpPr/>
            <p:nvPr/>
          </p:nvSpPr>
          <p:spPr>
            <a:xfrm>
              <a:off x="5467623" y="575516"/>
              <a:ext cx="1160860" cy="952560"/>
            </a:xfrm>
            <a:custGeom>
              <a:avLst/>
              <a:gdLst>
                <a:gd name="connsiteX0" fmla="*/ 0 w 928688"/>
                <a:gd name="connsiteY0" fmla="*/ 421481 h 842962"/>
                <a:gd name="connsiteX1" fmla="*/ 464344 w 928688"/>
                <a:gd name="connsiteY1" fmla="*/ 0 h 842962"/>
                <a:gd name="connsiteX2" fmla="*/ 928688 w 928688"/>
                <a:gd name="connsiteY2" fmla="*/ 421481 h 842962"/>
                <a:gd name="connsiteX3" fmla="*/ 464344 w 928688"/>
                <a:gd name="connsiteY3" fmla="*/ 842962 h 842962"/>
                <a:gd name="connsiteX4" fmla="*/ 0 w 928688"/>
                <a:gd name="connsiteY4" fmla="*/ 421481 h 842962"/>
                <a:gd name="connsiteX0" fmla="*/ 50426 w 979114"/>
                <a:gd name="connsiteY0" fmla="*/ 421481 h 895647"/>
                <a:gd name="connsiteX1" fmla="*/ 514770 w 979114"/>
                <a:gd name="connsiteY1" fmla="*/ 0 h 895647"/>
                <a:gd name="connsiteX2" fmla="*/ 979114 w 979114"/>
                <a:gd name="connsiteY2" fmla="*/ 421481 h 895647"/>
                <a:gd name="connsiteX3" fmla="*/ 514770 w 979114"/>
                <a:gd name="connsiteY3" fmla="*/ 842962 h 895647"/>
                <a:gd name="connsiteX4" fmla="*/ 64714 w 979114"/>
                <a:gd name="connsiteY4" fmla="*/ 842962 h 895647"/>
                <a:gd name="connsiteX5" fmla="*/ 50426 w 979114"/>
                <a:gd name="connsiteY5" fmla="*/ 421481 h 895647"/>
                <a:gd name="connsiteX0" fmla="*/ 50426 w 1078958"/>
                <a:gd name="connsiteY0" fmla="*/ 421481 h 885593"/>
                <a:gd name="connsiteX1" fmla="*/ 514770 w 1078958"/>
                <a:gd name="connsiteY1" fmla="*/ 0 h 885593"/>
                <a:gd name="connsiteX2" fmla="*/ 979114 w 1078958"/>
                <a:gd name="connsiteY2" fmla="*/ 421481 h 885593"/>
                <a:gd name="connsiteX3" fmla="*/ 1050551 w 1078958"/>
                <a:gd name="connsiteY3" fmla="*/ 857250 h 885593"/>
                <a:gd name="connsiteX4" fmla="*/ 514770 w 1078958"/>
                <a:gd name="connsiteY4" fmla="*/ 842962 h 885593"/>
                <a:gd name="connsiteX5" fmla="*/ 64714 w 1078958"/>
                <a:gd name="connsiteY5" fmla="*/ 842962 h 885593"/>
                <a:gd name="connsiteX6" fmla="*/ 50426 w 1078958"/>
                <a:gd name="connsiteY6" fmla="*/ 421481 h 885593"/>
                <a:gd name="connsiteX0" fmla="*/ 9674 w 1409681"/>
                <a:gd name="connsiteY0" fmla="*/ 38724 h 1174349"/>
                <a:gd name="connsiteX1" fmla="*/ 845493 w 1409681"/>
                <a:gd name="connsiteY1" fmla="*/ 288756 h 1174349"/>
                <a:gd name="connsiteX2" fmla="*/ 1309837 w 1409681"/>
                <a:gd name="connsiteY2" fmla="*/ 710237 h 1174349"/>
                <a:gd name="connsiteX3" fmla="*/ 1381274 w 1409681"/>
                <a:gd name="connsiteY3" fmla="*/ 1146006 h 1174349"/>
                <a:gd name="connsiteX4" fmla="*/ 845493 w 1409681"/>
                <a:gd name="connsiteY4" fmla="*/ 1131718 h 1174349"/>
                <a:gd name="connsiteX5" fmla="*/ 395437 w 1409681"/>
                <a:gd name="connsiteY5" fmla="*/ 1131718 h 1174349"/>
                <a:gd name="connsiteX6" fmla="*/ 9674 w 1409681"/>
                <a:gd name="connsiteY6" fmla="*/ 38724 h 1174349"/>
                <a:gd name="connsiteX0" fmla="*/ 120 w 1400127"/>
                <a:gd name="connsiteY0" fmla="*/ 6031 h 1141656"/>
                <a:gd name="connsiteX1" fmla="*/ 428746 w 1400127"/>
                <a:gd name="connsiteY1" fmla="*/ 641825 h 1141656"/>
                <a:gd name="connsiteX2" fmla="*/ 835939 w 1400127"/>
                <a:gd name="connsiteY2" fmla="*/ 256063 h 1141656"/>
                <a:gd name="connsiteX3" fmla="*/ 1300283 w 1400127"/>
                <a:gd name="connsiteY3" fmla="*/ 677544 h 1141656"/>
                <a:gd name="connsiteX4" fmla="*/ 1371720 w 1400127"/>
                <a:gd name="connsiteY4" fmla="*/ 1113313 h 1141656"/>
                <a:gd name="connsiteX5" fmla="*/ 835939 w 1400127"/>
                <a:gd name="connsiteY5" fmla="*/ 1099025 h 1141656"/>
                <a:gd name="connsiteX6" fmla="*/ 385883 w 1400127"/>
                <a:gd name="connsiteY6" fmla="*/ 1099025 h 1141656"/>
                <a:gd name="connsiteX7" fmla="*/ 120 w 1400127"/>
                <a:gd name="connsiteY7" fmla="*/ 6031 h 1141656"/>
                <a:gd name="connsiteX0" fmla="*/ 120 w 1400127"/>
                <a:gd name="connsiteY0" fmla="*/ 6031 h 1141656"/>
                <a:gd name="connsiteX1" fmla="*/ 428746 w 1400127"/>
                <a:gd name="connsiteY1" fmla="*/ 641825 h 1141656"/>
                <a:gd name="connsiteX2" fmla="*/ 835939 w 1400127"/>
                <a:gd name="connsiteY2" fmla="*/ 256063 h 1141656"/>
                <a:gd name="connsiteX3" fmla="*/ 1300283 w 1400127"/>
                <a:gd name="connsiteY3" fmla="*/ 677544 h 1141656"/>
                <a:gd name="connsiteX4" fmla="*/ 1371720 w 1400127"/>
                <a:gd name="connsiteY4" fmla="*/ 1113313 h 1141656"/>
                <a:gd name="connsiteX5" fmla="*/ 835939 w 1400127"/>
                <a:gd name="connsiteY5" fmla="*/ 1099025 h 1141656"/>
                <a:gd name="connsiteX6" fmla="*/ 385883 w 1400127"/>
                <a:gd name="connsiteY6" fmla="*/ 1099025 h 1141656"/>
                <a:gd name="connsiteX7" fmla="*/ 120 w 1400127"/>
                <a:gd name="connsiteY7" fmla="*/ 6031 h 1141656"/>
                <a:gd name="connsiteX0" fmla="*/ 120 w 1400127"/>
                <a:gd name="connsiteY0" fmla="*/ 144271 h 1279896"/>
                <a:gd name="connsiteX1" fmla="*/ 428746 w 1400127"/>
                <a:gd name="connsiteY1" fmla="*/ 780065 h 1279896"/>
                <a:gd name="connsiteX2" fmla="*/ 214434 w 1400127"/>
                <a:gd name="connsiteY2" fmla="*/ 8539 h 1279896"/>
                <a:gd name="connsiteX3" fmla="*/ 835939 w 1400127"/>
                <a:gd name="connsiteY3" fmla="*/ 394303 h 1279896"/>
                <a:gd name="connsiteX4" fmla="*/ 1300283 w 1400127"/>
                <a:gd name="connsiteY4" fmla="*/ 815784 h 1279896"/>
                <a:gd name="connsiteX5" fmla="*/ 1371720 w 1400127"/>
                <a:gd name="connsiteY5" fmla="*/ 1251553 h 1279896"/>
                <a:gd name="connsiteX6" fmla="*/ 835939 w 1400127"/>
                <a:gd name="connsiteY6" fmla="*/ 1237265 h 1279896"/>
                <a:gd name="connsiteX7" fmla="*/ 385883 w 1400127"/>
                <a:gd name="connsiteY7" fmla="*/ 1237265 h 1279896"/>
                <a:gd name="connsiteX8" fmla="*/ 120 w 1400127"/>
                <a:gd name="connsiteY8" fmla="*/ 144271 h 1279896"/>
                <a:gd name="connsiteX0" fmla="*/ 120 w 1400127"/>
                <a:gd name="connsiteY0" fmla="*/ 141561 h 1277186"/>
                <a:gd name="connsiteX1" fmla="*/ 428746 w 1400127"/>
                <a:gd name="connsiteY1" fmla="*/ 777355 h 1277186"/>
                <a:gd name="connsiteX2" fmla="*/ 214434 w 1400127"/>
                <a:gd name="connsiteY2" fmla="*/ 5829 h 1277186"/>
                <a:gd name="connsiteX3" fmla="*/ 643059 w 1400127"/>
                <a:gd name="connsiteY3" fmla="*/ 777354 h 1277186"/>
                <a:gd name="connsiteX4" fmla="*/ 835939 w 1400127"/>
                <a:gd name="connsiteY4" fmla="*/ 391593 h 1277186"/>
                <a:gd name="connsiteX5" fmla="*/ 1300283 w 1400127"/>
                <a:gd name="connsiteY5" fmla="*/ 813074 h 1277186"/>
                <a:gd name="connsiteX6" fmla="*/ 1371720 w 1400127"/>
                <a:gd name="connsiteY6" fmla="*/ 1248843 h 1277186"/>
                <a:gd name="connsiteX7" fmla="*/ 835939 w 1400127"/>
                <a:gd name="connsiteY7" fmla="*/ 1234555 h 1277186"/>
                <a:gd name="connsiteX8" fmla="*/ 385883 w 1400127"/>
                <a:gd name="connsiteY8" fmla="*/ 1234555 h 1277186"/>
                <a:gd name="connsiteX9" fmla="*/ 120 w 1400127"/>
                <a:gd name="connsiteY9" fmla="*/ 141561 h 1277186"/>
                <a:gd name="connsiteX0" fmla="*/ 120 w 1400127"/>
                <a:gd name="connsiteY0" fmla="*/ 682465 h 1818090"/>
                <a:gd name="connsiteX1" fmla="*/ 428746 w 1400127"/>
                <a:gd name="connsiteY1" fmla="*/ 1318259 h 1818090"/>
                <a:gd name="connsiteX2" fmla="*/ 214434 w 1400127"/>
                <a:gd name="connsiteY2" fmla="*/ 546733 h 1818090"/>
                <a:gd name="connsiteX3" fmla="*/ 643059 w 1400127"/>
                <a:gd name="connsiteY3" fmla="*/ 1318258 h 1818090"/>
                <a:gd name="connsiteX4" fmla="*/ 443034 w 1400127"/>
                <a:gd name="connsiteY4" fmla="*/ 3808 h 1818090"/>
                <a:gd name="connsiteX5" fmla="*/ 835939 w 1400127"/>
                <a:gd name="connsiteY5" fmla="*/ 932497 h 1818090"/>
                <a:gd name="connsiteX6" fmla="*/ 1300283 w 1400127"/>
                <a:gd name="connsiteY6" fmla="*/ 1353978 h 1818090"/>
                <a:gd name="connsiteX7" fmla="*/ 1371720 w 1400127"/>
                <a:gd name="connsiteY7" fmla="*/ 1789747 h 1818090"/>
                <a:gd name="connsiteX8" fmla="*/ 835939 w 1400127"/>
                <a:gd name="connsiteY8" fmla="*/ 1775459 h 1818090"/>
                <a:gd name="connsiteX9" fmla="*/ 385883 w 1400127"/>
                <a:gd name="connsiteY9" fmla="*/ 1775459 h 1818090"/>
                <a:gd name="connsiteX10" fmla="*/ 120 w 1400127"/>
                <a:gd name="connsiteY10" fmla="*/ 682465 h 1818090"/>
                <a:gd name="connsiteX0" fmla="*/ 120 w 1403927"/>
                <a:gd name="connsiteY0" fmla="*/ 681853 h 1817478"/>
                <a:gd name="connsiteX1" fmla="*/ 428746 w 1403927"/>
                <a:gd name="connsiteY1" fmla="*/ 1317647 h 1817478"/>
                <a:gd name="connsiteX2" fmla="*/ 214434 w 1403927"/>
                <a:gd name="connsiteY2" fmla="*/ 546121 h 1817478"/>
                <a:gd name="connsiteX3" fmla="*/ 643059 w 1403927"/>
                <a:gd name="connsiteY3" fmla="*/ 1317646 h 1817478"/>
                <a:gd name="connsiteX4" fmla="*/ 443034 w 1403927"/>
                <a:gd name="connsiteY4" fmla="*/ 3196 h 1817478"/>
                <a:gd name="connsiteX5" fmla="*/ 835939 w 1403927"/>
                <a:gd name="connsiteY5" fmla="*/ 931885 h 1817478"/>
                <a:gd name="connsiteX6" fmla="*/ 1143121 w 1403927"/>
                <a:gd name="connsiteY6" fmla="*/ 403246 h 1817478"/>
                <a:gd name="connsiteX7" fmla="*/ 1300283 w 1403927"/>
                <a:gd name="connsiteY7" fmla="*/ 1353366 h 1817478"/>
                <a:gd name="connsiteX8" fmla="*/ 1371720 w 1403927"/>
                <a:gd name="connsiteY8" fmla="*/ 1789135 h 1817478"/>
                <a:gd name="connsiteX9" fmla="*/ 835939 w 1403927"/>
                <a:gd name="connsiteY9" fmla="*/ 1774847 h 1817478"/>
                <a:gd name="connsiteX10" fmla="*/ 385883 w 1403927"/>
                <a:gd name="connsiteY10" fmla="*/ 1774847 h 1817478"/>
                <a:gd name="connsiteX11" fmla="*/ 120 w 1403927"/>
                <a:gd name="connsiteY11" fmla="*/ 681853 h 1817478"/>
                <a:gd name="connsiteX0" fmla="*/ 120 w 1403927"/>
                <a:gd name="connsiteY0" fmla="*/ 682353 h 1817978"/>
                <a:gd name="connsiteX1" fmla="*/ 428746 w 1403927"/>
                <a:gd name="connsiteY1" fmla="*/ 1318147 h 1817978"/>
                <a:gd name="connsiteX2" fmla="*/ 214434 w 1403927"/>
                <a:gd name="connsiteY2" fmla="*/ 546621 h 1817978"/>
                <a:gd name="connsiteX3" fmla="*/ 643059 w 1403927"/>
                <a:gd name="connsiteY3" fmla="*/ 1318146 h 1817978"/>
                <a:gd name="connsiteX4" fmla="*/ 443034 w 1403927"/>
                <a:gd name="connsiteY4" fmla="*/ 3696 h 1817978"/>
                <a:gd name="connsiteX5" fmla="*/ 835939 w 1403927"/>
                <a:gd name="connsiteY5" fmla="*/ 932385 h 1817978"/>
                <a:gd name="connsiteX6" fmla="*/ 1043109 w 1403927"/>
                <a:gd name="connsiteY6" fmla="*/ 1203846 h 1817978"/>
                <a:gd name="connsiteX7" fmla="*/ 1143121 w 1403927"/>
                <a:gd name="connsiteY7" fmla="*/ 403746 h 1817978"/>
                <a:gd name="connsiteX8" fmla="*/ 1300283 w 1403927"/>
                <a:gd name="connsiteY8" fmla="*/ 1353866 h 1817978"/>
                <a:gd name="connsiteX9" fmla="*/ 1371720 w 1403927"/>
                <a:gd name="connsiteY9" fmla="*/ 1789635 h 1817978"/>
                <a:gd name="connsiteX10" fmla="*/ 835939 w 1403927"/>
                <a:gd name="connsiteY10" fmla="*/ 1775347 h 1817978"/>
                <a:gd name="connsiteX11" fmla="*/ 385883 w 1403927"/>
                <a:gd name="connsiteY11" fmla="*/ 1775347 h 1817978"/>
                <a:gd name="connsiteX12" fmla="*/ 120 w 1403927"/>
                <a:gd name="connsiteY12" fmla="*/ 682353 h 1817978"/>
                <a:gd name="connsiteX0" fmla="*/ 120 w 1403927"/>
                <a:gd name="connsiteY0" fmla="*/ 682353 h 1975407"/>
                <a:gd name="connsiteX1" fmla="*/ 428746 w 1403927"/>
                <a:gd name="connsiteY1" fmla="*/ 1318147 h 1975407"/>
                <a:gd name="connsiteX2" fmla="*/ 214434 w 1403927"/>
                <a:gd name="connsiteY2" fmla="*/ 546621 h 1975407"/>
                <a:gd name="connsiteX3" fmla="*/ 643059 w 1403927"/>
                <a:gd name="connsiteY3" fmla="*/ 1318146 h 1975407"/>
                <a:gd name="connsiteX4" fmla="*/ 443034 w 1403927"/>
                <a:gd name="connsiteY4" fmla="*/ 3696 h 1975407"/>
                <a:gd name="connsiteX5" fmla="*/ 835939 w 1403927"/>
                <a:gd name="connsiteY5" fmla="*/ 932385 h 1975407"/>
                <a:gd name="connsiteX6" fmla="*/ 1043109 w 1403927"/>
                <a:gd name="connsiteY6" fmla="*/ 1203846 h 1975407"/>
                <a:gd name="connsiteX7" fmla="*/ 1143121 w 1403927"/>
                <a:gd name="connsiteY7" fmla="*/ 403746 h 1975407"/>
                <a:gd name="connsiteX8" fmla="*/ 1300283 w 1403927"/>
                <a:gd name="connsiteY8" fmla="*/ 1353866 h 1975407"/>
                <a:gd name="connsiteX9" fmla="*/ 1371720 w 1403927"/>
                <a:gd name="connsiteY9" fmla="*/ 1789635 h 1975407"/>
                <a:gd name="connsiteX10" fmla="*/ 864514 w 1403927"/>
                <a:gd name="connsiteY10" fmla="*/ 1975372 h 1975407"/>
                <a:gd name="connsiteX11" fmla="*/ 385883 w 1403927"/>
                <a:gd name="connsiteY11" fmla="*/ 1775347 h 1975407"/>
                <a:gd name="connsiteX12" fmla="*/ 120 w 1403927"/>
                <a:gd name="connsiteY12" fmla="*/ 682353 h 1975407"/>
                <a:gd name="connsiteX0" fmla="*/ 73 w 1603905"/>
                <a:gd name="connsiteY0" fmla="*/ 1010966 h 1975407"/>
                <a:gd name="connsiteX1" fmla="*/ 628724 w 1603905"/>
                <a:gd name="connsiteY1" fmla="*/ 1318147 h 1975407"/>
                <a:gd name="connsiteX2" fmla="*/ 414412 w 1603905"/>
                <a:gd name="connsiteY2" fmla="*/ 546621 h 1975407"/>
                <a:gd name="connsiteX3" fmla="*/ 843037 w 1603905"/>
                <a:gd name="connsiteY3" fmla="*/ 1318146 h 1975407"/>
                <a:gd name="connsiteX4" fmla="*/ 643012 w 1603905"/>
                <a:gd name="connsiteY4" fmla="*/ 3696 h 1975407"/>
                <a:gd name="connsiteX5" fmla="*/ 1035917 w 1603905"/>
                <a:gd name="connsiteY5" fmla="*/ 932385 h 1975407"/>
                <a:gd name="connsiteX6" fmla="*/ 1243087 w 1603905"/>
                <a:gd name="connsiteY6" fmla="*/ 1203846 h 1975407"/>
                <a:gd name="connsiteX7" fmla="*/ 1343099 w 1603905"/>
                <a:gd name="connsiteY7" fmla="*/ 403746 h 1975407"/>
                <a:gd name="connsiteX8" fmla="*/ 1500261 w 1603905"/>
                <a:gd name="connsiteY8" fmla="*/ 1353866 h 1975407"/>
                <a:gd name="connsiteX9" fmla="*/ 1571698 w 1603905"/>
                <a:gd name="connsiteY9" fmla="*/ 1789635 h 1975407"/>
                <a:gd name="connsiteX10" fmla="*/ 1064492 w 1603905"/>
                <a:gd name="connsiteY10" fmla="*/ 1975372 h 1975407"/>
                <a:gd name="connsiteX11" fmla="*/ 585861 w 1603905"/>
                <a:gd name="connsiteY11" fmla="*/ 1775347 h 1975407"/>
                <a:gd name="connsiteX12" fmla="*/ 73 w 1603905"/>
                <a:gd name="connsiteY12" fmla="*/ 1010966 h 1975407"/>
                <a:gd name="connsiteX0" fmla="*/ 73 w 1877013"/>
                <a:gd name="connsiteY0" fmla="*/ 1010966 h 1975407"/>
                <a:gd name="connsiteX1" fmla="*/ 628724 w 1877013"/>
                <a:gd name="connsiteY1" fmla="*/ 1318147 h 1975407"/>
                <a:gd name="connsiteX2" fmla="*/ 414412 w 1877013"/>
                <a:gd name="connsiteY2" fmla="*/ 546621 h 1975407"/>
                <a:gd name="connsiteX3" fmla="*/ 843037 w 1877013"/>
                <a:gd name="connsiteY3" fmla="*/ 1318146 h 1975407"/>
                <a:gd name="connsiteX4" fmla="*/ 643012 w 1877013"/>
                <a:gd name="connsiteY4" fmla="*/ 3696 h 1975407"/>
                <a:gd name="connsiteX5" fmla="*/ 1035917 w 1877013"/>
                <a:gd name="connsiteY5" fmla="*/ 932385 h 1975407"/>
                <a:gd name="connsiteX6" fmla="*/ 1243087 w 1877013"/>
                <a:gd name="connsiteY6" fmla="*/ 1203846 h 1975407"/>
                <a:gd name="connsiteX7" fmla="*/ 1871737 w 1877013"/>
                <a:gd name="connsiteY7" fmla="*/ 618058 h 1975407"/>
                <a:gd name="connsiteX8" fmla="*/ 1500261 w 1877013"/>
                <a:gd name="connsiteY8" fmla="*/ 1353866 h 1975407"/>
                <a:gd name="connsiteX9" fmla="*/ 1571698 w 1877013"/>
                <a:gd name="connsiteY9" fmla="*/ 1789635 h 1975407"/>
                <a:gd name="connsiteX10" fmla="*/ 1064492 w 1877013"/>
                <a:gd name="connsiteY10" fmla="*/ 1975372 h 1975407"/>
                <a:gd name="connsiteX11" fmla="*/ 585861 w 1877013"/>
                <a:gd name="connsiteY11" fmla="*/ 1775347 h 1975407"/>
                <a:gd name="connsiteX12" fmla="*/ 73 w 1877013"/>
                <a:gd name="connsiteY12" fmla="*/ 1010966 h 1975407"/>
                <a:gd name="connsiteX0" fmla="*/ 73 w 1877013"/>
                <a:gd name="connsiteY0" fmla="*/ 854489 h 1818930"/>
                <a:gd name="connsiteX1" fmla="*/ 628724 w 1877013"/>
                <a:gd name="connsiteY1" fmla="*/ 1161670 h 1818930"/>
                <a:gd name="connsiteX2" fmla="*/ 414412 w 1877013"/>
                <a:gd name="connsiteY2" fmla="*/ 390144 h 1818930"/>
                <a:gd name="connsiteX3" fmla="*/ 843037 w 1877013"/>
                <a:gd name="connsiteY3" fmla="*/ 1161669 h 1818930"/>
                <a:gd name="connsiteX4" fmla="*/ 885900 w 1877013"/>
                <a:gd name="connsiteY4" fmla="*/ 4381 h 1818930"/>
                <a:gd name="connsiteX5" fmla="*/ 1035917 w 1877013"/>
                <a:gd name="connsiteY5" fmla="*/ 775908 h 1818930"/>
                <a:gd name="connsiteX6" fmla="*/ 1243087 w 1877013"/>
                <a:gd name="connsiteY6" fmla="*/ 1047369 h 1818930"/>
                <a:gd name="connsiteX7" fmla="*/ 1871737 w 1877013"/>
                <a:gd name="connsiteY7" fmla="*/ 461581 h 1818930"/>
                <a:gd name="connsiteX8" fmla="*/ 1500261 w 1877013"/>
                <a:gd name="connsiteY8" fmla="*/ 1197389 h 1818930"/>
                <a:gd name="connsiteX9" fmla="*/ 1571698 w 1877013"/>
                <a:gd name="connsiteY9" fmla="*/ 1633158 h 1818930"/>
                <a:gd name="connsiteX10" fmla="*/ 1064492 w 1877013"/>
                <a:gd name="connsiteY10" fmla="*/ 1818895 h 1818930"/>
                <a:gd name="connsiteX11" fmla="*/ 585861 w 1877013"/>
                <a:gd name="connsiteY11" fmla="*/ 1618870 h 1818930"/>
                <a:gd name="connsiteX12" fmla="*/ 73 w 1877013"/>
                <a:gd name="connsiteY12" fmla="*/ 854489 h 1818930"/>
                <a:gd name="connsiteX0" fmla="*/ 73 w 1877013"/>
                <a:gd name="connsiteY0" fmla="*/ 854489 h 1818930"/>
                <a:gd name="connsiteX1" fmla="*/ 628724 w 1877013"/>
                <a:gd name="connsiteY1" fmla="*/ 1161670 h 1818930"/>
                <a:gd name="connsiteX2" fmla="*/ 457275 w 1877013"/>
                <a:gd name="connsiteY2" fmla="*/ 375857 h 1818930"/>
                <a:gd name="connsiteX3" fmla="*/ 843037 w 1877013"/>
                <a:gd name="connsiteY3" fmla="*/ 1161669 h 1818930"/>
                <a:gd name="connsiteX4" fmla="*/ 885900 w 1877013"/>
                <a:gd name="connsiteY4" fmla="*/ 4381 h 1818930"/>
                <a:gd name="connsiteX5" fmla="*/ 1035917 w 1877013"/>
                <a:gd name="connsiteY5" fmla="*/ 775908 h 1818930"/>
                <a:gd name="connsiteX6" fmla="*/ 1243087 w 1877013"/>
                <a:gd name="connsiteY6" fmla="*/ 1047369 h 1818930"/>
                <a:gd name="connsiteX7" fmla="*/ 1871737 w 1877013"/>
                <a:gd name="connsiteY7" fmla="*/ 461581 h 1818930"/>
                <a:gd name="connsiteX8" fmla="*/ 1500261 w 1877013"/>
                <a:gd name="connsiteY8" fmla="*/ 1197389 h 1818930"/>
                <a:gd name="connsiteX9" fmla="*/ 1571698 w 1877013"/>
                <a:gd name="connsiteY9" fmla="*/ 1633158 h 1818930"/>
                <a:gd name="connsiteX10" fmla="*/ 1064492 w 1877013"/>
                <a:gd name="connsiteY10" fmla="*/ 1818895 h 1818930"/>
                <a:gd name="connsiteX11" fmla="*/ 585861 w 1877013"/>
                <a:gd name="connsiteY11" fmla="*/ 1618870 h 1818930"/>
                <a:gd name="connsiteX12" fmla="*/ 73 w 1877013"/>
                <a:gd name="connsiteY12" fmla="*/ 854489 h 1818930"/>
                <a:gd name="connsiteX0" fmla="*/ 73 w 1877013"/>
                <a:gd name="connsiteY0" fmla="*/ 854446 h 1818887"/>
                <a:gd name="connsiteX1" fmla="*/ 628724 w 1877013"/>
                <a:gd name="connsiteY1" fmla="*/ 1161627 h 1818887"/>
                <a:gd name="connsiteX2" fmla="*/ 457275 w 1877013"/>
                <a:gd name="connsiteY2" fmla="*/ 375814 h 1818887"/>
                <a:gd name="connsiteX3" fmla="*/ 843037 w 1877013"/>
                <a:gd name="connsiteY3" fmla="*/ 1161626 h 1818887"/>
                <a:gd name="connsiteX4" fmla="*/ 885900 w 1877013"/>
                <a:gd name="connsiteY4" fmla="*/ 4338 h 1818887"/>
                <a:gd name="connsiteX5" fmla="*/ 1035917 w 1877013"/>
                <a:gd name="connsiteY5" fmla="*/ 775865 h 1818887"/>
                <a:gd name="connsiteX6" fmla="*/ 1328812 w 1877013"/>
                <a:gd name="connsiteY6" fmla="*/ 1004464 h 1818887"/>
                <a:gd name="connsiteX7" fmla="*/ 1871737 w 1877013"/>
                <a:gd name="connsiteY7" fmla="*/ 461538 h 1818887"/>
                <a:gd name="connsiteX8" fmla="*/ 1500261 w 1877013"/>
                <a:gd name="connsiteY8" fmla="*/ 1197346 h 1818887"/>
                <a:gd name="connsiteX9" fmla="*/ 1571698 w 1877013"/>
                <a:gd name="connsiteY9" fmla="*/ 1633115 h 1818887"/>
                <a:gd name="connsiteX10" fmla="*/ 1064492 w 1877013"/>
                <a:gd name="connsiteY10" fmla="*/ 1818852 h 1818887"/>
                <a:gd name="connsiteX11" fmla="*/ 585861 w 1877013"/>
                <a:gd name="connsiteY11" fmla="*/ 1618827 h 1818887"/>
                <a:gd name="connsiteX12" fmla="*/ 73 w 1877013"/>
                <a:gd name="connsiteY12" fmla="*/ 854446 h 1818887"/>
                <a:gd name="connsiteX0" fmla="*/ 73 w 1877013"/>
                <a:gd name="connsiteY0" fmla="*/ 875988 h 1840429"/>
                <a:gd name="connsiteX1" fmla="*/ 628724 w 1877013"/>
                <a:gd name="connsiteY1" fmla="*/ 1183169 h 1840429"/>
                <a:gd name="connsiteX2" fmla="*/ 457275 w 1877013"/>
                <a:gd name="connsiteY2" fmla="*/ 397356 h 1840429"/>
                <a:gd name="connsiteX3" fmla="*/ 843037 w 1877013"/>
                <a:gd name="connsiteY3" fmla="*/ 1183168 h 1840429"/>
                <a:gd name="connsiteX4" fmla="*/ 885900 w 1877013"/>
                <a:gd name="connsiteY4" fmla="*/ 25880 h 1840429"/>
                <a:gd name="connsiteX5" fmla="*/ 985912 w 1877013"/>
                <a:gd name="connsiteY5" fmla="*/ 411642 h 1840429"/>
                <a:gd name="connsiteX6" fmla="*/ 1035917 w 1877013"/>
                <a:gd name="connsiteY6" fmla="*/ 797407 h 1840429"/>
                <a:gd name="connsiteX7" fmla="*/ 1328812 w 1877013"/>
                <a:gd name="connsiteY7" fmla="*/ 1026006 h 1840429"/>
                <a:gd name="connsiteX8" fmla="*/ 1871737 w 1877013"/>
                <a:gd name="connsiteY8" fmla="*/ 483080 h 1840429"/>
                <a:gd name="connsiteX9" fmla="*/ 1500261 w 1877013"/>
                <a:gd name="connsiteY9" fmla="*/ 1218888 h 1840429"/>
                <a:gd name="connsiteX10" fmla="*/ 1571698 w 1877013"/>
                <a:gd name="connsiteY10" fmla="*/ 1654657 h 1840429"/>
                <a:gd name="connsiteX11" fmla="*/ 1064492 w 1877013"/>
                <a:gd name="connsiteY11" fmla="*/ 1840394 h 1840429"/>
                <a:gd name="connsiteX12" fmla="*/ 585861 w 1877013"/>
                <a:gd name="connsiteY12" fmla="*/ 1640369 h 1840429"/>
                <a:gd name="connsiteX13" fmla="*/ 73 w 1877013"/>
                <a:gd name="connsiteY13" fmla="*/ 875988 h 1840429"/>
                <a:gd name="connsiteX0" fmla="*/ 73 w 1877013"/>
                <a:gd name="connsiteY0" fmla="*/ 835613 h 1800054"/>
                <a:gd name="connsiteX1" fmla="*/ 628724 w 1877013"/>
                <a:gd name="connsiteY1" fmla="*/ 1142794 h 1800054"/>
                <a:gd name="connsiteX2" fmla="*/ 457275 w 1877013"/>
                <a:gd name="connsiteY2" fmla="*/ 356981 h 1800054"/>
                <a:gd name="connsiteX3" fmla="*/ 843037 w 1877013"/>
                <a:gd name="connsiteY3" fmla="*/ 1142793 h 1800054"/>
                <a:gd name="connsiteX4" fmla="*/ 971625 w 1877013"/>
                <a:gd name="connsiteY4" fmla="*/ 28368 h 1800054"/>
                <a:gd name="connsiteX5" fmla="*/ 985912 w 1877013"/>
                <a:gd name="connsiteY5" fmla="*/ 371267 h 1800054"/>
                <a:gd name="connsiteX6" fmla="*/ 1035917 w 1877013"/>
                <a:gd name="connsiteY6" fmla="*/ 757032 h 1800054"/>
                <a:gd name="connsiteX7" fmla="*/ 1328812 w 1877013"/>
                <a:gd name="connsiteY7" fmla="*/ 985631 h 1800054"/>
                <a:gd name="connsiteX8" fmla="*/ 1871737 w 1877013"/>
                <a:gd name="connsiteY8" fmla="*/ 442705 h 1800054"/>
                <a:gd name="connsiteX9" fmla="*/ 1500261 w 1877013"/>
                <a:gd name="connsiteY9" fmla="*/ 1178513 h 1800054"/>
                <a:gd name="connsiteX10" fmla="*/ 1571698 w 1877013"/>
                <a:gd name="connsiteY10" fmla="*/ 1614282 h 1800054"/>
                <a:gd name="connsiteX11" fmla="*/ 1064492 w 1877013"/>
                <a:gd name="connsiteY11" fmla="*/ 1800019 h 1800054"/>
                <a:gd name="connsiteX12" fmla="*/ 585861 w 1877013"/>
                <a:gd name="connsiteY12" fmla="*/ 1599994 h 1800054"/>
                <a:gd name="connsiteX13" fmla="*/ 73 w 1877013"/>
                <a:gd name="connsiteY13" fmla="*/ 835613 h 1800054"/>
                <a:gd name="connsiteX0" fmla="*/ 73 w 1877013"/>
                <a:gd name="connsiteY0" fmla="*/ 833126 h 1797567"/>
                <a:gd name="connsiteX1" fmla="*/ 628724 w 1877013"/>
                <a:gd name="connsiteY1" fmla="*/ 1140307 h 1797567"/>
                <a:gd name="connsiteX2" fmla="*/ 457275 w 1877013"/>
                <a:gd name="connsiteY2" fmla="*/ 354494 h 1797567"/>
                <a:gd name="connsiteX3" fmla="*/ 843037 w 1877013"/>
                <a:gd name="connsiteY3" fmla="*/ 1140306 h 1797567"/>
                <a:gd name="connsiteX4" fmla="*/ 971625 w 1877013"/>
                <a:gd name="connsiteY4" fmla="*/ 25881 h 1797567"/>
                <a:gd name="connsiteX5" fmla="*/ 1114500 w 1877013"/>
                <a:gd name="connsiteY5" fmla="*/ 411643 h 1797567"/>
                <a:gd name="connsiteX6" fmla="*/ 1035917 w 1877013"/>
                <a:gd name="connsiteY6" fmla="*/ 754545 h 1797567"/>
                <a:gd name="connsiteX7" fmla="*/ 1328812 w 1877013"/>
                <a:gd name="connsiteY7" fmla="*/ 983144 h 1797567"/>
                <a:gd name="connsiteX8" fmla="*/ 1871737 w 1877013"/>
                <a:gd name="connsiteY8" fmla="*/ 440218 h 1797567"/>
                <a:gd name="connsiteX9" fmla="*/ 1500261 w 1877013"/>
                <a:gd name="connsiteY9" fmla="*/ 1176026 h 1797567"/>
                <a:gd name="connsiteX10" fmla="*/ 1571698 w 1877013"/>
                <a:gd name="connsiteY10" fmla="*/ 1611795 h 1797567"/>
                <a:gd name="connsiteX11" fmla="*/ 1064492 w 1877013"/>
                <a:gd name="connsiteY11" fmla="*/ 1797532 h 1797567"/>
                <a:gd name="connsiteX12" fmla="*/ 585861 w 1877013"/>
                <a:gd name="connsiteY12" fmla="*/ 1597507 h 1797567"/>
                <a:gd name="connsiteX13" fmla="*/ 73 w 1877013"/>
                <a:gd name="connsiteY13" fmla="*/ 833126 h 1797567"/>
                <a:gd name="connsiteX0" fmla="*/ 73 w 1877013"/>
                <a:gd name="connsiteY0" fmla="*/ 833126 h 1797567"/>
                <a:gd name="connsiteX1" fmla="*/ 628724 w 1877013"/>
                <a:gd name="connsiteY1" fmla="*/ 1140307 h 1797567"/>
                <a:gd name="connsiteX2" fmla="*/ 457275 w 1877013"/>
                <a:gd name="connsiteY2" fmla="*/ 354494 h 1797567"/>
                <a:gd name="connsiteX3" fmla="*/ 843037 w 1877013"/>
                <a:gd name="connsiteY3" fmla="*/ 1140306 h 1797567"/>
                <a:gd name="connsiteX4" fmla="*/ 971625 w 1877013"/>
                <a:gd name="connsiteY4" fmla="*/ 25881 h 1797567"/>
                <a:gd name="connsiteX5" fmla="*/ 1114500 w 1877013"/>
                <a:gd name="connsiteY5" fmla="*/ 411643 h 1797567"/>
                <a:gd name="connsiteX6" fmla="*/ 1150217 w 1877013"/>
                <a:gd name="connsiteY6" fmla="*/ 768832 h 1797567"/>
                <a:gd name="connsiteX7" fmla="*/ 1328812 w 1877013"/>
                <a:gd name="connsiteY7" fmla="*/ 983144 h 1797567"/>
                <a:gd name="connsiteX8" fmla="*/ 1871737 w 1877013"/>
                <a:gd name="connsiteY8" fmla="*/ 440218 h 1797567"/>
                <a:gd name="connsiteX9" fmla="*/ 1500261 w 1877013"/>
                <a:gd name="connsiteY9" fmla="*/ 1176026 h 1797567"/>
                <a:gd name="connsiteX10" fmla="*/ 1571698 w 1877013"/>
                <a:gd name="connsiteY10" fmla="*/ 1611795 h 1797567"/>
                <a:gd name="connsiteX11" fmla="*/ 1064492 w 1877013"/>
                <a:gd name="connsiteY11" fmla="*/ 1797532 h 1797567"/>
                <a:gd name="connsiteX12" fmla="*/ 585861 w 1877013"/>
                <a:gd name="connsiteY12" fmla="*/ 1597507 h 1797567"/>
                <a:gd name="connsiteX13" fmla="*/ 73 w 1877013"/>
                <a:gd name="connsiteY13" fmla="*/ 833126 h 1797567"/>
                <a:gd name="connsiteX0" fmla="*/ 10 w 1876950"/>
                <a:gd name="connsiteY0" fmla="*/ 833126 h 1797567"/>
                <a:gd name="connsiteX1" fmla="*/ 571511 w 1876950"/>
                <a:gd name="connsiteY1" fmla="*/ 1268892 h 1797567"/>
                <a:gd name="connsiteX2" fmla="*/ 628661 w 1876950"/>
                <a:gd name="connsiteY2" fmla="*/ 1140307 h 1797567"/>
                <a:gd name="connsiteX3" fmla="*/ 457212 w 1876950"/>
                <a:gd name="connsiteY3" fmla="*/ 354494 h 1797567"/>
                <a:gd name="connsiteX4" fmla="*/ 842974 w 1876950"/>
                <a:gd name="connsiteY4" fmla="*/ 1140306 h 1797567"/>
                <a:gd name="connsiteX5" fmla="*/ 971562 w 1876950"/>
                <a:gd name="connsiteY5" fmla="*/ 25881 h 1797567"/>
                <a:gd name="connsiteX6" fmla="*/ 1114437 w 1876950"/>
                <a:gd name="connsiteY6" fmla="*/ 411643 h 1797567"/>
                <a:gd name="connsiteX7" fmla="*/ 1150154 w 1876950"/>
                <a:gd name="connsiteY7" fmla="*/ 768832 h 1797567"/>
                <a:gd name="connsiteX8" fmla="*/ 1328749 w 1876950"/>
                <a:gd name="connsiteY8" fmla="*/ 983144 h 1797567"/>
                <a:gd name="connsiteX9" fmla="*/ 1871674 w 1876950"/>
                <a:gd name="connsiteY9" fmla="*/ 440218 h 1797567"/>
                <a:gd name="connsiteX10" fmla="*/ 1500198 w 1876950"/>
                <a:gd name="connsiteY10" fmla="*/ 1176026 h 1797567"/>
                <a:gd name="connsiteX11" fmla="*/ 1571635 w 1876950"/>
                <a:gd name="connsiteY11" fmla="*/ 1611795 h 1797567"/>
                <a:gd name="connsiteX12" fmla="*/ 1064429 w 1876950"/>
                <a:gd name="connsiteY12" fmla="*/ 1797532 h 1797567"/>
                <a:gd name="connsiteX13" fmla="*/ 585798 w 1876950"/>
                <a:gd name="connsiteY13" fmla="*/ 1597507 h 1797567"/>
                <a:gd name="connsiteX14" fmla="*/ 10 w 1876950"/>
                <a:gd name="connsiteY14" fmla="*/ 833126 h 1797567"/>
                <a:gd name="connsiteX0" fmla="*/ 7 w 1991247"/>
                <a:gd name="connsiteY0" fmla="*/ 704538 h 1797567"/>
                <a:gd name="connsiteX1" fmla="*/ 685808 w 1991247"/>
                <a:gd name="connsiteY1" fmla="*/ 1268892 h 1797567"/>
                <a:gd name="connsiteX2" fmla="*/ 742958 w 1991247"/>
                <a:gd name="connsiteY2" fmla="*/ 1140307 h 1797567"/>
                <a:gd name="connsiteX3" fmla="*/ 571509 w 1991247"/>
                <a:gd name="connsiteY3" fmla="*/ 354494 h 1797567"/>
                <a:gd name="connsiteX4" fmla="*/ 957271 w 1991247"/>
                <a:gd name="connsiteY4" fmla="*/ 1140306 h 1797567"/>
                <a:gd name="connsiteX5" fmla="*/ 1085859 w 1991247"/>
                <a:gd name="connsiteY5" fmla="*/ 25881 h 1797567"/>
                <a:gd name="connsiteX6" fmla="*/ 1228734 w 1991247"/>
                <a:gd name="connsiteY6" fmla="*/ 411643 h 1797567"/>
                <a:gd name="connsiteX7" fmla="*/ 1264451 w 1991247"/>
                <a:gd name="connsiteY7" fmla="*/ 768832 h 1797567"/>
                <a:gd name="connsiteX8" fmla="*/ 1443046 w 1991247"/>
                <a:gd name="connsiteY8" fmla="*/ 983144 h 1797567"/>
                <a:gd name="connsiteX9" fmla="*/ 1985971 w 1991247"/>
                <a:gd name="connsiteY9" fmla="*/ 440218 h 1797567"/>
                <a:gd name="connsiteX10" fmla="*/ 1614495 w 1991247"/>
                <a:gd name="connsiteY10" fmla="*/ 1176026 h 1797567"/>
                <a:gd name="connsiteX11" fmla="*/ 1685932 w 1991247"/>
                <a:gd name="connsiteY11" fmla="*/ 1611795 h 1797567"/>
                <a:gd name="connsiteX12" fmla="*/ 1178726 w 1991247"/>
                <a:gd name="connsiteY12" fmla="*/ 1797532 h 1797567"/>
                <a:gd name="connsiteX13" fmla="*/ 700095 w 1991247"/>
                <a:gd name="connsiteY13" fmla="*/ 1597507 h 1797567"/>
                <a:gd name="connsiteX14" fmla="*/ 7 w 1991247"/>
                <a:gd name="connsiteY14" fmla="*/ 704538 h 1797567"/>
                <a:gd name="connsiteX0" fmla="*/ 1371 w 1992611"/>
                <a:gd name="connsiteY0" fmla="*/ 704538 h 1797567"/>
                <a:gd name="connsiteX1" fmla="*/ 687172 w 1992611"/>
                <a:gd name="connsiteY1" fmla="*/ 1268892 h 1797567"/>
                <a:gd name="connsiteX2" fmla="*/ 744322 w 1992611"/>
                <a:gd name="connsiteY2" fmla="*/ 1140307 h 1797567"/>
                <a:gd name="connsiteX3" fmla="*/ 572873 w 1992611"/>
                <a:gd name="connsiteY3" fmla="*/ 354494 h 1797567"/>
                <a:gd name="connsiteX4" fmla="*/ 958635 w 1992611"/>
                <a:gd name="connsiteY4" fmla="*/ 1140306 h 1797567"/>
                <a:gd name="connsiteX5" fmla="*/ 1087223 w 1992611"/>
                <a:gd name="connsiteY5" fmla="*/ 25881 h 1797567"/>
                <a:gd name="connsiteX6" fmla="*/ 1230098 w 1992611"/>
                <a:gd name="connsiteY6" fmla="*/ 411643 h 1797567"/>
                <a:gd name="connsiteX7" fmla="*/ 1265815 w 1992611"/>
                <a:gd name="connsiteY7" fmla="*/ 768832 h 1797567"/>
                <a:gd name="connsiteX8" fmla="*/ 1444410 w 1992611"/>
                <a:gd name="connsiteY8" fmla="*/ 983144 h 1797567"/>
                <a:gd name="connsiteX9" fmla="*/ 1987335 w 1992611"/>
                <a:gd name="connsiteY9" fmla="*/ 440218 h 1797567"/>
                <a:gd name="connsiteX10" fmla="*/ 1615859 w 1992611"/>
                <a:gd name="connsiteY10" fmla="*/ 1176026 h 1797567"/>
                <a:gd name="connsiteX11" fmla="*/ 1687296 w 1992611"/>
                <a:gd name="connsiteY11" fmla="*/ 1611795 h 1797567"/>
                <a:gd name="connsiteX12" fmla="*/ 1180090 w 1992611"/>
                <a:gd name="connsiteY12" fmla="*/ 1797532 h 1797567"/>
                <a:gd name="connsiteX13" fmla="*/ 701459 w 1992611"/>
                <a:gd name="connsiteY13" fmla="*/ 1597507 h 1797567"/>
                <a:gd name="connsiteX14" fmla="*/ 515722 w 1992611"/>
                <a:gd name="connsiteY14" fmla="*/ 1340329 h 1797567"/>
                <a:gd name="connsiteX15" fmla="*/ 1371 w 1992611"/>
                <a:gd name="connsiteY15" fmla="*/ 704538 h 1797567"/>
                <a:gd name="connsiteX0" fmla="*/ 1120 w 2092372"/>
                <a:gd name="connsiteY0" fmla="*/ 833125 h 1797567"/>
                <a:gd name="connsiteX1" fmla="*/ 786933 w 2092372"/>
                <a:gd name="connsiteY1" fmla="*/ 1268892 h 1797567"/>
                <a:gd name="connsiteX2" fmla="*/ 844083 w 2092372"/>
                <a:gd name="connsiteY2" fmla="*/ 1140307 h 1797567"/>
                <a:gd name="connsiteX3" fmla="*/ 672634 w 2092372"/>
                <a:gd name="connsiteY3" fmla="*/ 354494 h 1797567"/>
                <a:gd name="connsiteX4" fmla="*/ 1058396 w 2092372"/>
                <a:gd name="connsiteY4" fmla="*/ 1140306 h 1797567"/>
                <a:gd name="connsiteX5" fmla="*/ 1186984 w 2092372"/>
                <a:gd name="connsiteY5" fmla="*/ 25881 h 1797567"/>
                <a:gd name="connsiteX6" fmla="*/ 1329859 w 2092372"/>
                <a:gd name="connsiteY6" fmla="*/ 411643 h 1797567"/>
                <a:gd name="connsiteX7" fmla="*/ 1365576 w 2092372"/>
                <a:gd name="connsiteY7" fmla="*/ 768832 h 1797567"/>
                <a:gd name="connsiteX8" fmla="*/ 1544171 w 2092372"/>
                <a:gd name="connsiteY8" fmla="*/ 983144 h 1797567"/>
                <a:gd name="connsiteX9" fmla="*/ 2087096 w 2092372"/>
                <a:gd name="connsiteY9" fmla="*/ 440218 h 1797567"/>
                <a:gd name="connsiteX10" fmla="*/ 1715620 w 2092372"/>
                <a:gd name="connsiteY10" fmla="*/ 1176026 h 1797567"/>
                <a:gd name="connsiteX11" fmla="*/ 1787057 w 2092372"/>
                <a:gd name="connsiteY11" fmla="*/ 1611795 h 1797567"/>
                <a:gd name="connsiteX12" fmla="*/ 1279851 w 2092372"/>
                <a:gd name="connsiteY12" fmla="*/ 1797532 h 1797567"/>
                <a:gd name="connsiteX13" fmla="*/ 801220 w 2092372"/>
                <a:gd name="connsiteY13" fmla="*/ 1597507 h 1797567"/>
                <a:gd name="connsiteX14" fmla="*/ 615483 w 2092372"/>
                <a:gd name="connsiteY14" fmla="*/ 1340329 h 1797567"/>
                <a:gd name="connsiteX15" fmla="*/ 1120 w 2092372"/>
                <a:gd name="connsiteY15" fmla="*/ 833125 h 1797567"/>
                <a:gd name="connsiteX0" fmla="*/ 1120 w 2092372"/>
                <a:gd name="connsiteY0" fmla="*/ 833125 h 1797567"/>
                <a:gd name="connsiteX1" fmla="*/ 786933 w 2092372"/>
                <a:gd name="connsiteY1" fmla="*/ 1268892 h 1797567"/>
                <a:gd name="connsiteX2" fmla="*/ 844083 w 2092372"/>
                <a:gd name="connsiteY2" fmla="*/ 1140307 h 1797567"/>
                <a:gd name="connsiteX3" fmla="*/ 572621 w 2092372"/>
                <a:gd name="connsiteY3" fmla="*/ 454506 h 1797567"/>
                <a:gd name="connsiteX4" fmla="*/ 1058396 w 2092372"/>
                <a:gd name="connsiteY4" fmla="*/ 1140306 h 1797567"/>
                <a:gd name="connsiteX5" fmla="*/ 1186984 w 2092372"/>
                <a:gd name="connsiteY5" fmla="*/ 25881 h 1797567"/>
                <a:gd name="connsiteX6" fmla="*/ 1329859 w 2092372"/>
                <a:gd name="connsiteY6" fmla="*/ 411643 h 1797567"/>
                <a:gd name="connsiteX7" fmla="*/ 1365576 w 2092372"/>
                <a:gd name="connsiteY7" fmla="*/ 768832 h 1797567"/>
                <a:gd name="connsiteX8" fmla="*/ 1544171 w 2092372"/>
                <a:gd name="connsiteY8" fmla="*/ 983144 h 1797567"/>
                <a:gd name="connsiteX9" fmla="*/ 2087096 w 2092372"/>
                <a:gd name="connsiteY9" fmla="*/ 440218 h 1797567"/>
                <a:gd name="connsiteX10" fmla="*/ 1715620 w 2092372"/>
                <a:gd name="connsiteY10" fmla="*/ 1176026 h 1797567"/>
                <a:gd name="connsiteX11" fmla="*/ 1787057 w 2092372"/>
                <a:gd name="connsiteY11" fmla="*/ 1611795 h 1797567"/>
                <a:gd name="connsiteX12" fmla="*/ 1279851 w 2092372"/>
                <a:gd name="connsiteY12" fmla="*/ 1797532 h 1797567"/>
                <a:gd name="connsiteX13" fmla="*/ 801220 w 2092372"/>
                <a:gd name="connsiteY13" fmla="*/ 1597507 h 1797567"/>
                <a:gd name="connsiteX14" fmla="*/ 615483 w 2092372"/>
                <a:gd name="connsiteY14" fmla="*/ 1340329 h 1797567"/>
                <a:gd name="connsiteX15" fmla="*/ 1120 w 2092372"/>
                <a:gd name="connsiteY15" fmla="*/ 833125 h 1797567"/>
                <a:gd name="connsiteX0" fmla="*/ 7870 w 2099122"/>
                <a:gd name="connsiteY0" fmla="*/ 833125 h 1797567"/>
                <a:gd name="connsiteX1" fmla="*/ 307908 w 2099122"/>
                <a:gd name="connsiteY1" fmla="*/ 897417 h 1797567"/>
                <a:gd name="connsiteX2" fmla="*/ 793683 w 2099122"/>
                <a:gd name="connsiteY2" fmla="*/ 1268892 h 1797567"/>
                <a:gd name="connsiteX3" fmla="*/ 850833 w 2099122"/>
                <a:gd name="connsiteY3" fmla="*/ 1140307 h 1797567"/>
                <a:gd name="connsiteX4" fmla="*/ 579371 w 2099122"/>
                <a:gd name="connsiteY4" fmla="*/ 454506 h 1797567"/>
                <a:gd name="connsiteX5" fmla="*/ 1065146 w 2099122"/>
                <a:gd name="connsiteY5" fmla="*/ 1140306 h 1797567"/>
                <a:gd name="connsiteX6" fmla="*/ 1193734 w 2099122"/>
                <a:gd name="connsiteY6" fmla="*/ 25881 h 1797567"/>
                <a:gd name="connsiteX7" fmla="*/ 1336609 w 2099122"/>
                <a:gd name="connsiteY7" fmla="*/ 411643 h 1797567"/>
                <a:gd name="connsiteX8" fmla="*/ 1372326 w 2099122"/>
                <a:gd name="connsiteY8" fmla="*/ 768832 h 1797567"/>
                <a:gd name="connsiteX9" fmla="*/ 1550921 w 2099122"/>
                <a:gd name="connsiteY9" fmla="*/ 983144 h 1797567"/>
                <a:gd name="connsiteX10" fmla="*/ 2093846 w 2099122"/>
                <a:gd name="connsiteY10" fmla="*/ 440218 h 1797567"/>
                <a:gd name="connsiteX11" fmla="*/ 1722370 w 2099122"/>
                <a:gd name="connsiteY11" fmla="*/ 1176026 h 1797567"/>
                <a:gd name="connsiteX12" fmla="*/ 1793807 w 2099122"/>
                <a:gd name="connsiteY12" fmla="*/ 1611795 h 1797567"/>
                <a:gd name="connsiteX13" fmla="*/ 1286601 w 2099122"/>
                <a:gd name="connsiteY13" fmla="*/ 1797532 h 1797567"/>
                <a:gd name="connsiteX14" fmla="*/ 807970 w 2099122"/>
                <a:gd name="connsiteY14" fmla="*/ 1597507 h 1797567"/>
                <a:gd name="connsiteX15" fmla="*/ 622233 w 2099122"/>
                <a:gd name="connsiteY15" fmla="*/ 1340329 h 1797567"/>
                <a:gd name="connsiteX16" fmla="*/ 7870 w 2099122"/>
                <a:gd name="connsiteY16" fmla="*/ 833125 h 1797567"/>
                <a:gd name="connsiteX0" fmla="*/ 7870 w 2099122"/>
                <a:gd name="connsiteY0" fmla="*/ 833125 h 1797567"/>
                <a:gd name="connsiteX1" fmla="*/ 307908 w 2099122"/>
                <a:gd name="connsiteY1" fmla="*/ 897417 h 1797567"/>
                <a:gd name="connsiteX2" fmla="*/ 793683 w 2099122"/>
                <a:gd name="connsiteY2" fmla="*/ 1268892 h 1797567"/>
                <a:gd name="connsiteX3" fmla="*/ 850833 w 2099122"/>
                <a:gd name="connsiteY3" fmla="*/ 1140307 h 1797567"/>
                <a:gd name="connsiteX4" fmla="*/ 579371 w 2099122"/>
                <a:gd name="connsiteY4" fmla="*/ 454506 h 1797567"/>
                <a:gd name="connsiteX5" fmla="*/ 1065146 w 2099122"/>
                <a:gd name="connsiteY5" fmla="*/ 1140306 h 1797567"/>
                <a:gd name="connsiteX6" fmla="*/ 1208021 w 2099122"/>
                <a:gd name="connsiteY6" fmla="*/ 525942 h 1797567"/>
                <a:gd name="connsiteX7" fmla="*/ 1193734 w 2099122"/>
                <a:gd name="connsiteY7" fmla="*/ 25881 h 1797567"/>
                <a:gd name="connsiteX8" fmla="*/ 1336609 w 2099122"/>
                <a:gd name="connsiteY8" fmla="*/ 411643 h 1797567"/>
                <a:gd name="connsiteX9" fmla="*/ 1372326 w 2099122"/>
                <a:gd name="connsiteY9" fmla="*/ 768832 h 1797567"/>
                <a:gd name="connsiteX10" fmla="*/ 1550921 w 2099122"/>
                <a:gd name="connsiteY10" fmla="*/ 983144 h 1797567"/>
                <a:gd name="connsiteX11" fmla="*/ 2093846 w 2099122"/>
                <a:gd name="connsiteY11" fmla="*/ 440218 h 1797567"/>
                <a:gd name="connsiteX12" fmla="*/ 1722370 w 2099122"/>
                <a:gd name="connsiteY12" fmla="*/ 1176026 h 1797567"/>
                <a:gd name="connsiteX13" fmla="*/ 1793807 w 2099122"/>
                <a:gd name="connsiteY13" fmla="*/ 1611795 h 1797567"/>
                <a:gd name="connsiteX14" fmla="*/ 1286601 w 2099122"/>
                <a:gd name="connsiteY14" fmla="*/ 1797532 h 1797567"/>
                <a:gd name="connsiteX15" fmla="*/ 807970 w 2099122"/>
                <a:gd name="connsiteY15" fmla="*/ 1597507 h 1797567"/>
                <a:gd name="connsiteX16" fmla="*/ 622233 w 2099122"/>
                <a:gd name="connsiteY16" fmla="*/ 1340329 h 1797567"/>
                <a:gd name="connsiteX17" fmla="*/ 7870 w 2099122"/>
                <a:gd name="connsiteY17" fmla="*/ 833125 h 179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9122" h="1797567">
                  <a:moveTo>
                    <a:pt x="7870" y="833125"/>
                  </a:moveTo>
                  <a:cubicBezTo>
                    <a:pt x="-44518" y="759306"/>
                    <a:pt x="176939" y="824789"/>
                    <a:pt x="307908" y="897417"/>
                  </a:cubicBezTo>
                  <a:cubicBezTo>
                    <a:pt x="438877" y="970045"/>
                    <a:pt x="696052" y="1235554"/>
                    <a:pt x="793683" y="1268892"/>
                  </a:cubicBezTo>
                  <a:cubicBezTo>
                    <a:pt x="891314" y="1302230"/>
                    <a:pt x="860358" y="1259369"/>
                    <a:pt x="850833" y="1140307"/>
                  </a:cubicBezTo>
                  <a:cubicBezTo>
                    <a:pt x="915127" y="1165310"/>
                    <a:pt x="511506" y="518800"/>
                    <a:pt x="579371" y="454506"/>
                  </a:cubicBezTo>
                  <a:cubicBezTo>
                    <a:pt x="626996" y="373543"/>
                    <a:pt x="961562" y="1076012"/>
                    <a:pt x="1065146" y="1140306"/>
                  </a:cubicBezTo>
                  <a:cubicBezTo>
                    <a:pt x="1162777" y="1152212"/>
                    <a:pt x="1186590" y="711679"/>
                    <a:pt x="1208021" y="525942"/>
                  </a:cubicBezTo>
                  <a:cubicBezTo>
                    <a:pt x="1229452" y="340205"/>
                    <a:pt x="1165159" y="44931"/>
                    <a:pt x="1193734" y="25881"/>
                  </a:cubicBezTo>
                  <a:cubicBezTo>
                    <a:pt x="1217546" y="-102707"/>
                    <a:pt x="1311606" y="283055"/>
                    <a:pt x="1336609" y="411643"/>
                  </a:cubicBezTo>
                  <a:cubicBezTo>
                    <a:pt x="1361612" y="540231"/>
                    <a:pt x="1336607" y="673582"/>
                    <a:pt x="1372326" y="768832"/>
                  </a:cubicBezTo>
                  <a:cubicBezTo>
                    <a:pt x="1408045" y="864082"/>
                    <a:pt x="1499724" y="1071250"/>
                    <a:pt x="1550921" y="983144"/>
                  </a:cubicBezTo>
                  <a:cubicBezTo>
                    <a:pt x="1602118" y="895038"/>
                    <a:pt x="2031934" y="336634"/>
                    <a:pt x="2093846" y="440218"/>
                  </a:cubicBezTo>
                  <a:cubicBezTo>
                    <a:pt x="2155758" y="543802"/>
                    <a:pt x="1650933" y="1052201"/>
                    <a:pt x="1722370" y="1176026"/>
                  </a:cubicBezTo>
                  <a:cubicBezTo>
                    <a:pt x="1793807" y="1299851"/>
                    <a:pt x="1871198" y="1541548"/>
                    <a:pt x="1793807" y="1611795"/>
                  </a:cubicBezTo>
                  <a:cubicBezTo>
                    <a:pt x="1716416" y="1682042"/>
                    <a:pt x="1450907" y="1799913"/>
                    <a:pt x="1286601" y="1797532"/>
                  </a:cubicBezTo>
                  <a:cubicBezTo>
                    <a:pt x="1122295" y="1795151"/>
                    <a:pt x="921079" y="1673708"/>
                    <a:pt x="807970" y="1597507"/>
                  </a:cubicBezTo>
                  <a:cubicBezTo>
                    <a:pt x="694861" y="1521307"/>
                    <a:pt x="738914" y="1489157"/>
                    <a:pt x="622233" y="1340329"/>
                  </a:cubicBezTo>
                  <a:cubicBezTo>
                    <a:pt x="505552" y="1191501"/>
                    <a:pt x="60258" y="906944"/>
                    <a:pt x="7870" y="83312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111048" y="1269869"/>
              <a:ext cx="171450" cy="171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4426" y="2466569"/>
            <a:ext cx="803672" cy="525066"/>
            <a:chOff x="2749627" y="988496"/>
            <a:chExt cx="803672" cy="52506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1" t="56018" r="57234" b="27601"/>
            <a:stretch/>
          </p:blipFill>
          <p:spPr>
            <a:xfrm>
              <a:off x="2749627" y="988496"/>
              <a:ext cx="803672" cy="525066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2948735" y="1172112"/>
              <a:ext cx="171450" cy="1714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pic>
        <p:nvPicPr>
          <p:cNvPr id="14" name="Picture 1" descr="Multifaceted pathways protect human skin from UV radiation.pdf - Adobe Acrobat Reader DC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23009" r="39297" b="8641"/>
          <a:stretch>
            <a:fillRect/>
          </a:stretch>
        </p:blipFill>
        <p:spPr bwMode="auto">
          <a:xfrm>
            <a:off x="5658995" y="1287582"/>
            <a:ext cx="3256689" cy="250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597771" y="598888"/>
            <a:ext cx="1044297" cy="40862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Function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28123" y="598888"/>
            <a:ext cx="1480020" cy="40862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013501"/>
            <a:ext cx="152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Multipotent Neural Crest Cells</a:t>
            </a:r>
            <a:endParaRPr lang="en-I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425366" y="4432382"/>
            <a:ext cx="1369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Committed Melanocyte Stem Cell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240" y="1280706"/>
            <a:ext cx="4222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Neural Crest is a transient multipotent population which </a:t>
            </a:r>
            <a:r>
              <a:rPr lang="en-IN" dirty="0" err="1" smtClean="0"/>
              <a:t>splinch</a:t>
            </a:r>
            <a:r>
              <a:rPr lang="en-IN" dirty="0" smtClean="0"/>
              <a:t> off from the neural tube during development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25366" y="3023269"/>
            <a:ext cx="409514" cy="60016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66139" y="3949051"/>
            <a:ext cx="504347" cy="19735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084449" y="3120115"/>
            <a:ext cx="480882" cy="29371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58813" y="4420598"/>
            <a:ext cx="2618103" cy="99930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286143" y="3907690"/>
            <a:ext cx="3457022" cy="2197386"/>
            <a:chOff x="5046699" y="3852620"/>
            <a:chExt cx="3457022" cy="2197386"/>
          </a:xfrm>
        </p:grpSpPr>
        <p:pic>
          <p:nvPicPr>
            <p:cNvPr id="20" name="Picture 19" descr="picardo2015.pdf - Adobe Acrobat Reader DC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4" t="32357" r="38360" b="8423"/>
            <a:stretch/>
          </p:blipFill>
          <p:spPr>
            <a:xfrm>
              <a:off x="5046699" y="3852620"/>
              <a:ext cx="3457022" cy="2197386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5627321" y="3865190"/>
              <a:ext cx="643425" cy="409697"/>
            </a:xfrm>
            <a:prstGeom prst="rect">
              <a:avLst/>
            </a:prstGeom>
            <a:solidFill>
              <a:srgbClr val="F5E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5113197" y="3673354"/>
            <a:ext cx="545798" cy="189515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794575" y="3226919"/>
            <a:ext cx="1160860" cy="952560"/>
            <a:chOff x="3949296" y="393620"/>
            <a:chExt cx="1160860" cy="952560"/>
          </a:xfrm>
          <a:solidFill>
            <a:schemeClr val="bg2"/>
          </a:solidFill>
        </p:grpSpPr>
        <p:sp>
          <p:nvSpPr>
            <p:cNvPr id="33" name="Oval 8"/>
            <p:cNvSpPr/>
            <p:nvPr/>
          </p:nvSpPr>
          <p:spPr>
            <a:xfrm>
              <a:off x="3949296" y="393620"/>
              <a:ext cx="1160860" cy="952560"/>
            </a:xfrm>
            <a:custGeom>
              <a:avLst/>
              <a:gdLst>
                <a:gd name="connsiteX0" fmla="*/ 0 w 928688"/>
                <a:gd name="connsiteY0" fmla="*/ 421481 h 842962"/>
                <a:gd name="connsiteX1" fmla="*/ 464344 w 928688"/>
                <a:gd name="connsiteY1" fmla="*/ 0 h 842962"/>
                <a:gd name="connsiteX2" fmla="*/ 928688 w 928688"/>
                <a:gd name="connsiteY2" fmla="*/ 421481 h 842962"/>
                <a:gd name="connsiteX3" fmla="*/ 464344 w 928688"/>
                <a:gd name="connsiteY3" fmla="*/ 842962 h 842962"/>
                <a:gd name="connsiteX4" fmla="*/ 0 w 928688"/>
                <a:gd name="connsiteY4" fmla="*/ 421481 h 842962"/>
                <a:gd name="connsiteX0" fmla="*/ 50426 w 979114"/>
                <a:gd name="connsiteY0" fmla="*/ 421481 h 895647"/>
                <a:gd name="connsiteX1" fmla="*/ 514770 w 979114"/>
                <a:gd name="connsiteY1" fmla="*/ 0 h 895647"/>
                <a:gd name="connsiteX2" fmla="*/ 979114 w 979114"/>
                <a:gd name="connsiteY2" fmla="*/ 421481 h 895647"/>
                <a:gd name="connsiteX3" fmla="*/ 514770 w 979114"/>
                <a:gd name="connsiteY3" fmla="*/ 842962 h 895647"/>
                <a:gd name="connsiteX4" fmla="*/ 64714 w 979114"/>
                <a:gd name="connsiteY4" fmla="*/ 842962 h 895647"/>
                <a:gd name="connsiteX5" fmla="*/ 50426 w 979114"/>
                <a:gd name="connsiteY5" fmla="*/ 421481 h 895647"/>
                <a:gd name="connsiteX0" fmla="*/ 50426 w 1078958"/>
                <a:gd name="connsiteY0" fmla="*/ 421481 h 885593"/>
                <a:gd name="connsiteX1" fmla="*/ 514770 w 1078958"/>
                <a:gd name="connsiteY1" fmla="*/ 0 h 885593"/>
                <a:gd name="connsiteX2" fmla="*/ 979114 w 1078958"/>
                <a:gd name="connsiteY2" fmla="*/ 421481 h 885593"/>
                <a:gd name="connsiteX3" fmla="*/ 1050551 w 1078958"/>
                <a:gd name="connsiteY3" fmla="*/ 857250 h 885593"/>
                <a:gd name="connsiteX4" fmla="*/ 514770 w 1078958"/>
                <a:gd name="connsiteY4" fmla="*/ 842962 h 885593"/>
                <a:gd name="connsiteX5" fmla="*/ 64714 w 1078958"/>
                <a:gd name="connsiteY5" fmla="*/ 842962 h 885593"/>
                <a:gd name="connsiteX6" fmla="*/ 50426 w 1078958"/>
                <a:gd name="connsiteY6" fmla="*/ 421481 h 885593"/>
                <a:gd name="connsiteX0" fmla="*/ 9674 w 1409681"/>
                <a:gd name="connsiteY0" fmla="*/ 38724 h 1174349"/>
                <a:gd name="connsiteX1" fmla="*/ 845493 w 1409681"/>
                <a:gd name="connsiteY1" fmla="*/ 288756 h 1174349"/>
                <a:gd name="connsiteX2" fmla="*/ 1309837 w 1409681"/>
                <a:gd name="connsiteY2" fmla="*/ 710237 h 1174349"/>
                <a:gd name="connsiteX3" fmla="*/ 1381274 w 1409681"/>
                <a:gd name="connsiteY3" fmla="*/ 1146006 h 1174349"/>
                <a:gd name="connsiteX4" fmla="*/ 845493 w 1409681"/>
                <a:gd name="connsiteY4" fmla="*/ 1131718 h 1174349"/>
                <a:gd name="connsiteX5" fmla="*/ 395437 w 1409681"/>
                <a:gd name="connsiteY5" fmla="*/ 1131718 h 1174349"/>
                <a:gd name="connsiteX6" fmla="*/ 9674 w 1409681"/>
                <a:gd name="connsiteY6" fmla="*/ 38724 h 1174349"/>
                <a:gd name="connsiteX0" fmla="*/ 120 w 1400127"/>
                <a:gd name="connsiteY0" fmla="*/ 6031 h 1141656"/>
                <a:gd name="connsiteX1" fmla="*/ 428746 w 1400127"/>
                <a:gd name="connsiteY1" fmla="*/ 641825 h 1141656"/>
                <a:gd name="connsiteX2" fmla="*/ 835939 w 1400127"/>
                <a:gd name="connsiteY2" fmla="*/ 256063 h 1141656"/>
                <a:gd name="connsiteX3" fmla="*/ 1300283 w 1400127"/>
                <a:gd name="connsiteY3" fmla="*/ 677544 h 1141656"/>
                <a:gd name="connsiteX4" fmla="*/ 1371720 w 1400127"/>
                <a:gd name="connsiteY4" fmla="*/ 1113313 h 1141656"/>
                <a:gd name="connsiteX5" fmla="*/ 835939 w 1400127"/>
                <a:gd name="connsiteY5" fmla="*/ 1099025 h 1141656"/>
                <a:gd name="connsiteX6" fmla="*/ 385883 w 1400127"/>
                <a:gd name="connsiteY6" fmla="*/ 1099025 h 1141656"/>
                <a:gd name="connsiteX7" fmla="*/ 120 w 1400127"/>
                <a:gd name="connsiteY7" fmla="*/ 6031 h 1141656"/>
                <a:gd name="connsiteX0" fmla="*/ 120 w 1400127"/>
                <a:gd name="connsiteY0" fmla="*/ 6031 h 1141656"/>
                <a:gd name="connsiteX1" fmla="*/ 428746 w 1400127"/>
                <a:gd name="connsiteY1" fmla="*/ 641825 h 1141656"/>
                <a:gd name="connsiteX2" fmla="*/ 835939 w 1400127"/>
                <a:gd name="connsiteY2" fmla="*/ 256063 h 1141656"/>
                <a:gd name="connsiteX3" fmla="*/ 1300283 w 1400127"/>
                <a:gd name="connsiteY3" fmla="*/ 677544 h 1141656"/>
                <a:gd name="connsiteX4" fmla="*/ 1371720 w 1400127"/>
                <a:gd name="connsiteY4" fmla="*/ 1113313 h 1141656"/>
                <a:gd name="connsiteX5" fmla="*/ 835939 w 1400127"/>
                <a:gd name="connsiteY5" fmla="*/ 1099025 h 1141656"/>
                <a:gd name="connsiteX6" fmla="*/ 385883 w 1400127"/>
                <a:gd name="connsiteY6" fmla="*/ 1099025 h 1141656"/>
                <a:gd name="connsiteX7" fmla="*/ 120 w 1400127"/>
                <a:gd name="connsiteY7" fmla="*/ 6031 h 1141656"/>
                <a:gd name="connsiteX0" fmla="*/ 120 w 1400127"/>
                <a:gd name="connsiteY0" fmla="*/ 144271 h 1279896"/>
                <a:gd name="connsiteX1" fmla="*/ 428746 w 1400127"/>
                <a:gd name="connsiteY1" fmla="*/ 780065 h 1279896"/>
                <a:gd name="connsiteX2" fmla="*/ 214434 w 1400127"/>
                <a:gd name="connsiteY2" fmla="*/ 8539 h 1279896"/>
                <a:gd name="connsiteX3" fmla="*/ 835939 w 1400127"/>
                <a:gd name="connsiteY3" fmla="*/ 394303 h 1279896"/>
                <a:gd name="connsiteX4" fmla="*/ 1300283 w 1400127"/>
                <a:gd name="connsiteY4" fmla="*/ 815784 h 1279896"/>
                <a:gd name="connsiteX5" fmla="*/ 1371720 w 1400127"/>
                <a:gd name="connsiteY5" fmla="*/ 1251553 h 1279896"/>
                <a:gd name="connsiteX6" fmla="*/ 835939 w 1400127"/>
                <a:gd name="connsiteY6" fmla="*/ 1237265 h 1279896"/>
                <a:gd name="connsiteX7" fmla="*/ 385883 w 1400127"/>
                <a:gd name="connsiteY7" fmla="*/ 1237265 h 1279896"/>
                <a:gd name="connsiteX8" fmla="*/ 120 w 1400127"/>
                <a:gd name="connsiteY8" fmla="*/ 144271 h 1279896"/>
                <a:gd name="connsiteX0" fmla="*/ 120 w 1400127"/>
                <a:gd name="connsiteY0" fmla="*/ 141561 h 1277186"/>
                <a:gd name="connsiteX1" fmla="*/ 428746 w 1400127"/>
                <a:gd name="connsiteY1" fmla="*/ 777355 h 1277186"/>
                <a:gd name="connsiteX2" fmla="*/ 214434 w 1400127"/>
                <a:gd name="connsiteY2" fmla="*/ 5829 h 1277186"/>
                <a:gd name="connsiteX3" fmla="*/ 643059 w 1400127"/>
                <a:gd name="connsiteY3" fmla="*/ 777354 h 1277186"/>
                <a:gd name="connsiteX4" fmla="*/ 835939 w 1400127"/>
                <a:gd name="connsiteY4" fmla="*/ 391593 h 1277186"/>
                <a:gd name="connsiteX5" fmla="*/ 1300283 w 1400127"/>
                <a:gd name="connsiteY5" fmla="*/ 813074 h 1277186"/>
                <a:gd name="connsiteX6" fmla="*/ 1371720 w 1400127"/>
                <a:gd name="connsiteY6" fmla="*/ 1248843 h 1277186"/>
                <a:gd name="connsiteX7" fmla="*/ 835939 w 1400127"/>
                <a:gd name="connsiteY7" fmla="*/ 1234555 h 1277186"/>
                <a:gd name="connsiteX8" fmla="*/ 385883 w 1400127"/>
                <a:gd name="connsiteY8" fmla="*/ 1234555 h 1277186"/>
                <a:gd name="connsiteX9" fmla="*/ 120 w 1400127"/>
                <a:gd name="connsiteY9" fmla="*/ 141561 h 1277186"/>
                <a:gd name="connsiteX0" fmla="*/ 120 w 1400127"/>
                <a:gd name="connsiteY0" fmla="*/ 682465 h 1818090"/>
                <a:gd name="connsiteX1" fmla="*/ 428746 w 1400127"/>
                <a:gd name="connsiteY1" fmla="*/ 1318259 h 1818090"/>
                <a:gd name="connsiteX2" fmla="*/ 214434 w 1400127"/>
                <a:gd name="connsiteY2" fmla="*/ 546733 h 1818090"/>
                <a:gd name="connsiteX3" fmla="*/ 643059 w 1400127"/>
                <a:gd name="connsiteY3" fmla="*/ 1318258 h 1818090"/>
                <a:gd name="connsiteX4" fmla="*/ 443034 w 1400127"/>
                <a:gd name="connsiteY4" fmla="*/ 3808 h 1818090"/>
                <a:gd name="connsiteX5" fmla="*/ 835939 w 1400127"/>
                <a:gd name="connsiteY5" fmla="*/ 932497 h 1818090"/>
                <a:gd name="connsiteX6" fmla="*/ 1300283 w 1400127"/>
                <a:gd name="connsiteY6" fmla="*/ 1353978 h 1818090"/>
                <a:gd name="connsiteX7" fmla="*/ 1371720 w 1400127"/>
                <a:gd name="connsiteY7" fmla="*/ 1789747 h 1818090"/>
                <a:gd name="connsiteX8" fmla="*/ 835939 w 1400127"/>
                <a:gd name="connsiteY8" fmla="*/ 1775459 h 1818090"/>
                <a:gd name="connsiteX9" fmla="*/ 385883 w 1400127"/>
                <a:gd name="connsiteY9" fmla="*/ 1775459 h 1818090"/>
                <a:gd name="connsiteX10" fmla="*/ 120 w 1400127"/>
                <a:gd name="connsiteY10" fmla="*/ 682465 h 1818090"/>
                <a:gd name="connsiteX0" fmla="*/ 120 w 1403927"/>
                <a:gd name="connsiteY0" fmla="*/ 681853 h 1817478"/>
                <a:gd name="connsiteX1" fmla="*/ 428746 w 1403927"/>
                <a:gd name="connsiteY1" fmla="*/ 1317647 h 1817478"/>
                <a:gd name="connsiteX2" fmla="*/ 214434 w 1403927"/>
                <a:gd name="connsiteY2" fmla="*/ 546121 h 1817478"/>
                <a:gd name="connsiteX3" fmla="*/ 643059 w 1403927"/>
                <a:gd name="connsiteY3" fmla="*/ 1317646 h 1817478"/>
                <a:gd name="connsiteX4" fmla="*/ 443034 w 1403927"/>
                <a:gd name="connsiteY4" fmla="*/ 3196 h 1817478"/>
                <a:gd name="connsiteX5" fmla="*/ 835939 w 1403927"/>
                <a:gd name="connsiteY5" fmla="*/ 931885 h 1817478"/>
                <a:gd name="connsiteX6" fmla="*/ 1143121 w 1403927"/>
                <a:gd name="connsiteY6" fmla="*/ 403246 h 1817478"/>
                <a:gd name="connsiteX7" fmla="*/ 1300283 w 1403927"/>
                <a:gd name="connsiteY7" fmla="*/ 1353366 h 1817478"/>
                <a:gd name="connsiteX8" fmla="*/ 1371720 w 1403927"/>
                <a:gd name="connsiteY8" fmla="*/ 1789135 h 1817478"/>
                <a:gd name="connsiteX9" fmla="*/ 835939 w 1403927"/>
                <a:gd name="connsiteY9" fmla="*/ 1774847 h 1817478"/>
                <a:gd name="connsiteX10" fmla="*/ 385883 w 1403927"/>
                <a:gd name="connsiteY10" fmla="*/ 1774847 h 1817478"/>
                <a:gd name="connsiteX11" fmla="*/ 120 w 1403927"/>
                <a:gd name="connsiteY11" fmla="*/ 681853 h 1817478"/>
                <a:gd name="connsiteX0" fmla="*/ 120 w 1403927"/>
                <a:gd name="connsiteY0" fmla="*/ 682353 h 1817978"/>
                <a:gd name="connsiteX1" fmla="*/ 428746 w 1403927"/>
                <a:gd name="connsiteY1" fmla="*/ 1318147 h 1817978"/>
                <a:gd name="connsiteX2" fmla="*/ 214434 w 1403927"/>
                <a:gd name="connsiteY2" fmla="*/ 546621 h 1817978"/>
                <a:gd name="connsiteX3" fmla="*/ 643059 w 1403927"/>
                <a:gd name="connsiteY3" fmla="*/ 1318146 h 1817978"/>
                <a:gd name="connsiteX4" fmla="*/ 443034 w 1403927"/>
                <a:gd name="connsiteY4" fmla="*/ 3696 h 1817978"/>
                <a:gd name="connsiteX5" fmla="*/ 835939 w 1403927"/>
                <a:gd name="connsiteY5" fmla="*/ 932385 h 1817978"/>
                <a:gd name="connsiteX6" fmla="*/ 1043109 w 1403927"/>
                <a:gd name="connsiteY6" fmla="*/ 1203846 h 1817978"/>
                <a:gd name="connsiteX7" fmla="*/ 1143121 w 1403927"/>
                <a:gd name="connsiteY7" fmla="*/ 403746 h 1817978"/>
                <a:gd name="connsiteX8" fmla="*/ 1300283 w 1403927"/>
                <a:gd name="connsiteY8" fmla="*/ 1353866 h 1817978"/>
                <a:gd name="connsiteX9" fmla="*/ 1371720 w 1403927"/>
                <a:gd name="connsiteY9" fmla="*/ 1789635 h 1817978"/>
                <a:gd name="connsiteX10" fmla="*/ 835939 w 1403927"/>
                <a:gd name="connsiteY10" fmla="*/ 1775347 h 1817978"/>
                <a:gd name="connsiteX11" fmla="*/ 385883 w 1403927"/>
                <a:gd name="connsiteY11" fmla="*/ 1775347 h 1817978"/>
                <a:gd name="connsiteX12" fmla="*/ 120 w 1403927"/>
                <a:gd name="connsiteY12" fmla="*/ 682353 h 1817978"/>
                <a:gd name="connsiteX0" fmla="*/ 120 w 1403927"/>
                <a:gd name="connsiteY0" fmla="*/ 682353 h 1975407"/>
                <a:gd name="connsiteX1" fmla="*/ 428746 w 1403927"/>
                <a:gd name="connsiteY1" fmla="*/ 1318147 h 1975407"/>
                <a:gd name="connsiteX2" fmla="*/ 214434 w 1403927"/>
                <a:gd name="connsiteY2" fmla="*/ 546621 h 1975407"/>
                <a:gd name="connsiteX3" fmla="*/ 643059 w 1403927"/>
                <a:gd name="connsiteY3" fmla="*/ 1318146 h 1975407"/>
                <a:gd name="connsiteX4" fmla="*/ 443034 w 1403927"/>
                <a:gd name="connsiteY4" fmla="*/ 3696 h 1975407"/>
                <a:gd name="connsiteX5" fmla="*/ 835939 w 1403927"/>
                <a:gd name="connsiteY5" fmla="*/ 932385 h 1975407"/>
                <a:gd name="connsiteX6" fmla="*/ 1043109 w 1403927"/>
                <a:gd name="connsiteY6" fmla="*/ 1203846 h 1975407"/>
                <a:gd name="connsiteX7" fmla="*/ 1143121 w 1403927"/>
                <a:gd name="connsiteY7" fmla="*/ 403746 h 1975407"/>
                <a:gd name="connsiteX8" fmla="*/ 1300283 w 1403927"/>
                <a:gd name="connsiteY8" fmla="*/ 1353866 h 1975407"/>
                <a:gd name="connsiteX9" fmla="*/ 1371720 w 1403927"/>
                <a:gd name="connsiteY9" fmla="*/ 1789635 h 1975407"/>
                <a:gd name="connsiteX10" fmla="*/ 864514 w 1403927"/>
                <a:gd name="connsiteY10" fmla="*/ 1975372 h 1975407"/>
                <a:gd name="connsiteX11" fmla="*/ 385883 w 1403927"/>
                <a:gd name="connsiteY11" fmla="*/ 1775347 h 1975407"/>
                <a:gd name="connsiteX12" fmla="*/ 120 w 1403927"/>
                <a:gd name="connsiteY12" fmla="*/ 682353 h 1975407"/>
                <a:gd name="connsiteX0" fmla="*/ 73 w 1603905"/>
                <a:gd name="connsiteY0" fmla="*/ 1010966 h 1975407"/>
                <a:gd name="connsiteX1" fmla="*/ 628724 w 1603905"/>
                <a:gd name="connsiteY1" fmla="*/ 1318147 h 1975407"/>
                <a:gd name="connsiteX2" fmla="*/ 414412 w 1603905"/>
                <a:gd name="connsiteY2" fmla="*/ 546621 h 1975407"/>
                <a:gd name="connsiteX3" fmla="*/ 843037 w 1603905"/>
                <a:gd name="connsiteY3" fmla="*/ 1318146 h 1975407"/>
                <a:gd name="connsiteX4" fmla="*/ 643012 w 1603905"/>
                <a:gd name="connsiteY4" fmla="*/ 3696 h 1975407"/>
                <a:gd name="connsiteX5" fmla="*/ 1035917 w 1603905"/>
                <a:gd name="connsiteY5" fmla="*/ 932385 h 1975407"/>
                <a:gd name="connsiteX6" fmla="*/ 1243087 w 1603905"/>
                <a:gd name="connsiteY6" fmla="*/ 1203846 h 1975407"/>
                <a:gd name="connsiteX7" fmla="*/ 1343099 w 1603905"/>
                <a:gd name="connsiteY7" fmla="*/ 403746 h 1975407"/>
                <a:gd name="connsiteX8" fmla="*/ 1500261 w 1603905"/>
                <a:gd name="connsiteY8" fmla="*/ 1353866 h 1975407"/>
                <a:gd name="connsiteX9" fmla="*/ 1571698 w 1603905"/>
                <a:gd name="connsiteY9" fmla="*/ 1789635 h 1975407"/>
                <a:gd name="connsiteX10" fmla="*/ 1064492 w 1603905"/>
                <a:gd name="connsiteY10" fmla="*/ 1975372 h 1975407"/>
                <a:gd name="connsiteX11" fmla="*/ 585861 w 1603905"/>
                <a:gd name="connsiteY11" fmla="*/ 1775347 h 1975407"/>
                <a:gd name="connsiteX12" fmla="*/ 73 w 1603905"/>
                <a:gd name="connsiteY12" fmla="*/ 1010966 h 1975407"/>
                <a:gd name="connsiteX0" fmla="*/ 73 w 1877013"/>
                <a:gd name="connsiteY0" fmla="*/ 1010966 h 1975407"/>
                <a:gd name="connsiteX1" fmla="*/ 628724 w 1877013"/>
                <a:gd name="connsiteY1" fmla="*/ 1318147 h 1975407"/>
                <a:gd name="connsiteX2" fmla="*/ 414412 w 1877013"/>
                <a:gd name="connsiteY2" fmla="*/ 546621 h 1975407"/>
                <a:gd name="connsiteX3" fmla="*/ 843037 w 1877013"/>
                <a:gd name="connsiteY3" fmla="*/ 1318146 h 1975407"/>
                <a:gd name="connsiteX4" fmla="*/ 643012 w 1877013"/>
                <a:gd name="connsiteY4" fmla="*/ 3696 h 1975407"/>
                <a:gd name="connsiteX5" fmla="*/ 1035917 w 1877013"/>
                <a:gd name="connsiteY5" fmla="*/ 932385 h 1975407"/>
                <a:gd name="connsiteX6" fmla="*/ 1243087 w 1877013"/>
                <a:gd name="connsiteY6" fmla="*/ 1203846 h 1975407"/>
                <a:gd name="connsiteX7" fmla="*/ 1871737 w 1877013"/>
                <a:gd name="connsiteY7" fmla="*/ 618058 h 1975407"/>
                <a:gd name="connsiteX8" fmla="*/ 1500261 w 1877013"/>
                <a:gd name="connsiteY8" fmla="*/ 1353866 h 1975407"/>
                <a:gd name="connsiteX9" fmla="*/ 1571698 w 1877013"/>
                <a:gd name="connsiteY9" fmla="*/ 1789635 h 1975407"/>
                <a:gd name="connsiteX10" fmla="*/ 1064492 w 1877013"/>
                <a:gd name="connsiteY10" fmla="*/ 1975372 h 1975407"/>
                <a:gd name="connsiteX11" fmla="*/ 585861 w 1877013"/>
                <a:gd name="connsiteY11" fmla="*/ 1775347 h 1975407"/>
                <a:gd name="connsiteX12" fmla="*/ 73 w 1877013"/>
                <a:gd name="connsiteY12" fmla="*/ 1010966 h 1975407"/>
                <a:gd name="connsiteX0" fmla="*/ 73 w 1877013"/>
                <a:gd name="connsiteY0" fmla="*/ 854489 h 1818930"/>
                <a:gd name="connsiteX1" fmla="*/ 628724 w 1877013"/>
                <a:gd name="connsiteY1" fmla="*/ 1161670 h 1818930"/>
                <a:gd name="connsiteX2" fmla="*/ 414412 w 1877013"/>
                <a:gd name="connsiteY2" fmla="*/ 390144 h 1818930"/>
                <a:gd name="connsiteX3" fmla="*/ 843037 w 1877013"/>
                <a:gd name="connsiteY3" fmla="*/ 1161669 h 1818930"/>
                <a:gd name="connsiteX4" fmla="*/ 885900 w 1877013"/>
                <a:gd name="connsiteY4" fmla="*/ 4381 h 1818930"/>
                <a:gd name="connsiteX5" fmla="*/ 1035917 w 1877013"/>
                <a:gd name="connsiteY5" fmla="*/ 775908 h 1818930"/>
                <a:gd name="connsiteX6" fmla="*/ 1243087 w 1877013"/>
                <a:gd name="connsiteY6" fmla="*/ 1047369 h 1818930"/>
                <a:gd name="connsiteX7" fmla="*/ 1871737 w 1877013"/>
                <a:gd name="connsiteY7" fmla="*/ 461581 h 1818930"/>
                <a:gd name="connsiteX8" fmla="*/ 1500261 w 1877013"/>
                <a:gd name="connsiteY8" fmla="*/ 1197389 h 1818930"/>
                <a:gd name="connsiteX9" fmla="*/ 1571698 w 1877013"/>
                <a:gd name="connsiteY9" fmla="*/ 1633158 h 1818930"/>
                <a:gd name="connsiteX10" fmla="*/ 1064492 w 1877013"/>
                <a:gd name="connsiteY10" fmla="*/ 1818895 h 1818930"/>
                <a:gd name="connsiteX11" fmla="*/ 585861 w 1877013"/>
                <a:gd name="connsiteY11" fmla="*/ 1618870 h 1818930"/>
                <a:gd name="connsiteX12" fmla="*/ 73 w 1877013"/>
                <a:gd name="connsiteY12" fmla="*/ 854489 h 1818930"/>
                <a:gd name="connsiteX0" fmla="*/ 73 w 1877013"/>
                <a:gd name="connsiteY0" fmla="*/ 854489 h 1818930"/>
                <a:gd name="connsiteX1" fmla="*/ 628724 w 1877013"/>
                <a:gd name="connsiteY1" fmla="*/ 1161670 h 1818930"/>
                <a:gd name="connsiteX2" fmla="*/ 457275 w 1877013"/>
                <a:gd name="connsiteY2" fmla="*/ 375857 h 1818930"/>
                <a:gd name="connsiteX3" fmla="*/ 843037 w 1877013"/>
                <a:gd name="connsiteY3" fmla="*/ 1161669 h 1818930"/>
                <a:gd name="connsiteX4" fmla="*/ 885900 w 1877013"/>
                <a:gd name="connsiteY4" fmla="*/ 4381 h 1818930"/>
                <a:gd name="connsiteX5" fmla="*/ 1035917 w 1877013"/>
                <a:gd name="connsiteY5" fmla="*/ 775908 h 1818930"/>
                <a:gd name="connsiteX6" fmla="*/ 1243087 w 1877013"/>
                <a:gd name="connsiteY6" fmla="*/ 1047369 h 1818930"/>
                <a:gd name="connsiteX7" fmla="*/ 1871737 w 1877013"/>
                <a:gd name="connsiteY7" fmla="*/ 461581 h 1818930"/>
                <a:gd name="connsiteX8" fmla="*/ 1500261 w 1877013"/>
                <a:gd name="connsiteY8" fmla="*/ 1197389 h 1818930"/>
                <a:gd name="connsiteX9" fmla="*/ 1571698 w 1877013"/>
                <a:gd name="connsiteY9" fmla="*/ 1633158 h 1818930"/>
                <a:gd name="connsiteX10" fmla="*/ 1064492 w 1877013"/>
                <a:gd name="connsiteY10" fmla="*/ 1818895 h 1818930"/>
                <a:gd name="connsiteX11" fmla="*/ 585861 w 1877013"/>
                <a:gd name="connsiteY11" fmla="*/ 1618870 h 1818930"/>
                <a:gd name="connsiteX12" fmla="*/ 73 w 1877013"/>
                <a:gd name="connsiteY12" fmla="*/ 854489 h 1818930"/>
                <a:gd name="connsiteX0" fmla="*/ 73 w 1877013"/>
                <a:gd name="connsiteY0" fmla="*/ 854446 h 1818887"/>
                <a:gd name="connsiteX1" fmla="*/ 628724 w 1877013"/>
                <a:gd name="connsiteY1" fmla="*/ 1161627 h 1818887"/>
                <a:gd name="connsiteX2" fmla="*/ 457275 w 1877013"/>
                <a:gd name="connsiteY2" fmla="*/ 375814 h 1818887"/>
                <a:gd name="connsiteX3" fmla="*/ 843037 w 1877013"/>
                <a:gd name="connsiteY3" fmla="*/ 1161626 h 1818887"/>
                <a:gd name="connsiteX4" fmla="*/ 885900 w 1877013"/>
                <a:gd name="connsiteY4" fmla="*/ 4338 h 1818887"/>
                <a:gd name="connsiteX5" fmla="*/ 1035917 w 1877013"/>
                <a:gd name="connsiteY5" fmla="*/ 775865 h 1818887"/>
                <a:gd name="connsiteX6" fmla="*/ 1328812 w 1877013"/>
                <a:gd name="connsiteY6" fmla="*/ 1004464 h 1818887"/>
                <a:gd name="connsiteX7" fmla="*/ 1871737 w 1877013"/>
                <a:gd name="connsiteY7" fmla="*/ 461538 h 1818887"/>
                <a:gd name="connsiteX8" fmla="*/ 1500261 w 1877013"/>
                <a:gd name="connsiteY8" fmla="*/ 1197346 h 1818887"/>
                <a:gd name="connsiteX9" fmla="*/ 1571698 w 1877013"/>
                <a:gd name="connsiteY9" fmla="*/ 1633115 h 1818887"/>
                <a:gd name="connsiteX10" fmla="*/ 1064492 w 1877013"/>
                <a:gd name="connsiteY10" fmla="*/ 1818852 h 1818887"/>
                <a:gd name="connsiteX11" fmla="*/ 585861 w 1877013"/>
                <a:gd name="connsiteY11" fmla="*/ 1618827 h 1818887"/>
                <a:gd name="connsiteX12" fmla="*/ 73 w 1877013"/>
                <a:gd name="connsiteY12" fmla="*/ 854446 h 1818887"/>
                <a:gd name="connsiteX0" fmla="*/ 73 w 1877013"/>
                <a:gd name="connsiteY0" fmla="*/ 875988 h 1840429"/>
                <a:gd name="connsiteX1" fmla="*/ 628724 w 1877013"/>
                <a:gd name="connsiteY1" fmla="*/ 1183169 h 1840429"/>
                <a:gd name="connsiteX2" fmla="*/ 457275 w 1877013"/>
                <a:gd name="connsiteY2" fmla="*/ 397356 h 1840429"/>
                <a:gd name="connsiteX3" fmla="*/ 843037 w 1877013"/>
                <a:gd name="connsiteY3" fmla="*/ 1183168 h 1840429"/>
                <a:gd name="connsiteX4" fmla="*/ 885900 w 1877013"/>
                <a:gd name="connsiteY4" fmla="*/ 25880 h 1840429"/>
                <a:gd name="connsiteX5" fmla="*/ 985912 w 1877013"/>
                <a:gd name="connsiteY5" fmla="*/ 411642 h 1840429"/>
                <a:gd name="connsiteX6" fmla="*/ 1035917 w 1877013"/>
                <a:gd name="connsiteY6" fmla="*/ 797407 h 1840429"/>
                <a:gd name="connsiteX7" fmla="*/ 1328812 w 1877013"/>
                <a:gd name="connsiteY7" fmla="*/ 1026006 h 1840429"/>
                <a:gd name="connsiteX8" fmla="*/ 1871737 w 1877013"/>
                <a:gd name="connsiteY8" fmla="*/ 483080 h 1840429"/>
                <a:gd name="connsiteX9" fmla="*/ 1500261 w 1877013"/>
                <a:gd name="connsiteY9" fmla="*/ 1218888 h 1840429"/>
                <a:gd name="connsiteX10" fmla="*/ 1571698 w 1877013"/>
                <a:gd name="connsiteY10" fmla="*/ 1654657 h 1840429"/>
                <a:gd name="connsiteX11" fmla="*/ 1064492 w 1877013"/>
                <a:gd name="connsiteY11" fmla="*/ 1840394 h 1840429"/>
                <a:gd name="connsiteX12" fmla="*/ 585861 w 1877013"/>
                <a:gd name="connsiteY12" fmla="*/ 1640369 h 1840429"/>
                <a:gd name="connsiteX13" fmla="*/ 73 w 1877013"/>
                <a:gd name="connsiteY13" fmla="*/ 875988 h 1840429"/>
                <a:gd name="connsiteX0" fmla="*/ 73 w 1877013"/>
                <a:gd name="connsiteY0" fmla="*/ 835613 h 1800054"/>
                <a:gd name="connsiteX1" fmla="*/ 628724 w 1877013"/>
                <a:gd name="connsiteY1" fmla="*/ 1142794 h 1800054"/>
                <a:gd name="connsiteX2" fmla="*/ 457275 w 1877013"/>
                <a:gd name="connsiteY2" fmla="*/ 356981 h 1800054"/>
                <a:gd name="connsiteX3" fmla="*/ 843037 w 1877013"/>
                <a:gd name="connsiteY3" fmla="*/ 1142793 h 1800054"/>
                <a:gd name="connsiteX4" fmla="*/ 971625 w 1877013"/>
                <a:gd name="connsiteY4" fmla="*/ 28368 h 1800054"/>
                <a:gd name="connsiteX5" fmla="*/ 985912 w 1877013"/>
                <a:gd name="connsiteY5" fmla="*/ 371267 h 1800054"/>
                <a:gd name="connsiteX6" fmla="*/ 1035917 w 1877013"/>
                <a:gd name="connsiteY6" fmla="*/ 757032 h 1800054"/>
                <a:gd name="connsiteX7" fmla="*/ 1328812 w 1877013"/>
                <a:gd name="connsiteY7" fmla="*/ 985631 h 1800054"/>
                <a:gd name="connsiteX8" fmla="*/ 1871737 w 1877013"/>
                <a:gd name="connsiteY8" fmla="*/ 442705 h 1800054"/>
                <a:gd name="connsiteX9" fmla="*/ 1500261 w 1877013"/>
                <a:gd name="connsiteY9" fmla="*/ 1178513 h 1800054"/>
                <a:gd name="connsiteX10" fmla="*/ 1571698 w 1877013"/>
                <a:gd name="connsiteY10" fmla="*/ 1614282 h 1800054"/>
                <a:gd name="connsiteX11" fmla="*/ 1064492 w 1877013"/>
                <a:gd name="connsiteY11" fmla="*/ 1800019 h 1800054"/>
                <a:gd name="connsiteX12" fmla="*/ 585861 w 1877013"/>
                <a:gd name="connsiteY12" fmla="*/ 1599994 h 1800054"/>
                <a:gd name="connsiteX13" fmla="*/ 73 w 1877013"/>
                <a:gd name="connsiteY13" fmla="*/ 835613 h 1800054"/>
                <a:gd name="connsiteX0" fmla="*/ 73 w 1877013"/>
                <a:gd name="connsiteY0" fmla="*/ 833126 h 1797567"/>
                <a:gd name="connsiteX1" fmla="*/ 628724 w 1877013"/>
                <a:gd name="connsiteY1" fmla="*/ 1140307 h 1797567"/>
                <a:gd name="connsiteX2" fmla="*/ 457275 w 1877013"/>
                <a:gd name="connsiteY2" fmla="*/ 354494 h 1797567"/>
                <a:gd name="connsiteX3" fmla="*/ 843037 w 1877013"/>
                <a:gd name="connsiteY3" fmla="*/ 1140306 h 1797567"/>
                <a:gd name="connsiteX4" fmla="*/ 971625 w 1877013"/>
                <a:gd name="connsiteY4" fmla="*/ 25881 h 1797567"/>
                <a:gd name="connsiteX5" fmla="*/ 1114500 w 1877013"/>
                <a:gd name="connsiteY5" fmla="*/ 411643 h 1797567"/>
                <a:gd name="connsiteX6" fmla="*/ 1035917 w 1877013"/>
                <a:gd name="connsiteY6" fmla="*/ 754545 h 1797567"/>
                <a:gd name="connsiteX7" fmla="*/ 1328812 w 1877013"/>
                <a:gd name="connsiteY7" fmla="*/ 983144 h 1797567"/>
                <a:gd name="connsiteX8" fmla="*/ 1871737 w 1877013"/>
                <a:gd name="connsiteY8" fmla="*/ 440218 h 1797567"/>
                <a:gd name="connsiteX9" fmla="*/ 1500261 w 1877013"/>
                <a:gd name="connsiteY9" fmla="*/ 1176026 h 1797567"/>
                <a:gd name="connsiteX10" fmla="*/ 1571698 w 1877013"/>
                <a:gd name="connsiteY10" fmla="*/ 1611795 h 1797567"/>
                <a:gd name="connsiteX11" fmla="*/ 1064492 w 1877013"/>
                <a:gd name="connsiteY11" fmla="*/ 1797532 h 1797567"/>
                <a:gd name="connsiteX12" fmla="*/ 585861 w 1877013"/>
                <a:gd name="connsiteY12" fmla="*/ 1597507 h 1797567"/>
                <a:gd name="connsiteX13" fmla="*/ 73 w 1877013"/>
                <a:gd name="connsiteY13" fmla="*/ 833126 h 1797567"/>
                <a:gd name="connsiteX0" fmla="*/ 73 w 1877013"/>
                <a:gd name="connsiteY0" fmla="*/ 833126 h 1797567"/>
                <a:gd name="connsiteX1" fmla="*/ 628724 w 1877013"/>
                <a:gd name="connsiteY1" fmla="*/ 1140307 h 1797567"/>
                <a:gd name="connsiteX2" fmla="*/ 457275 w 1877013"/>
                <a:gd name="connsiteY2" fmla="*/ 354494 h 1797567"/>
                <a:gd name="connsiteX3" fmla="*/ 843037 w 1877013"/>
                <a:gd name="connsiteY3" fmla="*/ 1140306 h 1797567"/>
                <a:gd name="connsiteX4" fmla="*/ 971625 w 1877013"/>
                <a:gd name="connsiteY4" fmla="*/ 25881 h 1797567"/>
                <a:gd name="connsiteX5" fmla="*/ 1114500 w 1877013"/>
                <a:gd name="connsiteY5" fmla="*/ 411643 h 1797567"/>
                <a:gd name="connsiteX6" fmla="*/ 1150217 w 1877013"/>
                <a:gd name="connsiteY6" fmla="*/ 768832 h 1797567"/>
                <a:gd name="connsiteX7" fmla="*/ 1328812 w 1877013"/>
                <a:gd name="connsiteY7" fmla="*/ 983144 h 1797567"/>
                <a:gd name="connsiteX8" fmla="*/ 1871737 w 1877013"/>
                <a:gd name="connsiteY8" fmla="*/ 440218 h 1797567"/>
                <a:gd name="connsiteX9" fmla="*/ 1500261 w 1877013"/>
                <a:gd name="connsiteY9" fmla="*/ 1176026 h 1797567"/>
                <a:gd name="connsiteX10" fmla="*/ 1571698 w 1877013"/>
                <a:gd name="connsiteY10" fmla="*/ 1611795 h 1797567"/>
                <a:gd name="connsiteX11" fmla="*/ 1064492 w 1877013"/>
                <a:gd name="connsiteY11" fmla="*/ 1797532 h 1797567"/>
                <a:gd name="connsiteX12" fmla="*/ 585861 w 1877013"/>
                <a:gd name="connsiteY12" fmla="*/ 1597507 h 1797567"/>
                <a:gd name="connsiteX13" fmla="*/ 73 w 1877013"/>
                <a:gd name="connsiteY13" fmla="*/ 833126 h 1797567"/>
                <a:gd name="connsiteX0" fmla="*/ 10 w 1876950"/>
                <a:gd name="connsiteY0" fmla="*/ 833126 h 1797567"/>
                <a:gd name="connsiteX1" fmla="*/ 571511 w 1876950"/>
                <a:gd name="connsiteY1" fmla="*/ 1268892 h 1797567"/>
                <a:gd name="connsiteX2" fmla="*/ 628661 w 1876950"/>
                <a:gd name="connsiteY2" fmla="*/ 1140307 h 1797567"/>
                <a:gd name="connsiteX3" fmla="*/ 457212 w 1876950"/>
                <a:gd name="connsiteY3" fmla="*/ 354494 h 1797567"/>
                <a:gd name="connsiteX4" fmla="*/ 842974 w 1876950"/>
                <a:gd name="connsiteY4" fmla="*/ 1140306 h 1797567"/>
                <a:gd name="connsiteX5" fmla="*/ 971562 w 1876950"/>
                <a:gd name="connsiteY5" fmla="*/ 25881 h 1797567"/>
                <a:gd name="connsiteX6" fmla="*/ 1114437 w 1876950"/>
                <a:gd name="connsiteY6" fmla="*/ 411643 h 1797567"/>
                <a:gd name="connsiteX7" fmla="*/ 1150154 w 1876950"/>
                <a:gd name="connsiteY7" fmla="*/ 768832 h 1797567"/>
                <a:gd name="connsiteX8" fmla="*/ 1328749 w 1876950"/>
                <a:gd name="connsiteY8" fmla="*/ 983144 h 1797567"/>
                <a:gd name="connsiteX9" fmla="*/ 1871674 w 1876950"/>
                <a:gd name="connsiteY9" fmla="*/ 440218 h 1797567"/>
                <a:gd name="connsiteX10" fmla="*/ 1500198 w 1876950"/>
                <a:gd name="connsiteY10" fmla="*/ 1176026 h 1797567"/>
                <a:gd name="connsiteX11" fmla="*/ 1571635 w 1876950"/>
                <a:gd name="connsiteY11" fmla="*/ 1611795 h 1797567"/>
                <a:gd name="connsiteX12" fmla="*/ 1064429 w 1876950"/>
                <a:gd name="connsiteY12" fmla="*/ 1797532 h 1797567"/>
                <a:gd name="connsiteX13" fmla="*/ 585798 w 1876950"/>
                <a:gd name="connsiteY13" fmla="*/ 1597507 h 1797567"/>
                <a:gd name="connsiteX14" fmla="*/ 10 w 1876950"/>
                <a:gd name="connsiteY14" fmla="*/ 833126 h 1797567"/>
                <a:gd name="connsiteX0" fmla="*/ 7 w 1991247"/>
                <a:gd name="connsiteY0" fmla="*/ 704538 h 1797567"/>
                <a:gd name="connsiteX1" fmla="*/ 685808 w 1991247"/>
                <a:gd name="connsiteY1" fmla="*/ 1268892 h 1797567"/>
                <a:gd name="connsiteX2" fmla="*/ 742958 w 1991247"/>
                <a:gd name="connsiteY2" fmla="*/ 1140307 h 1797567"/>
                <a:gd name="connsiteX3" fmla="*/ 571509 w 1991247"/>
                <a:gd name="connsiteY3" fmla="*/ 354494 h 1797567"/>
                <a:gd name="connsiteX4" fmla="*/ 957271 w 1991247"/>
                <a:gd name="connsiteY4" fmla="*/ 1140306 h 1797567"/>
                <a:gd name="connsiteX5" fmla="*/ 1085859 w 1991247"/>
                <a:gd name="connsiteY5" fmla="*/ 25881 h 1797567"/>
                <a:gd name="connsiteX6" fmla="*/ 1228734 w 1991247"/>
                <a:gd name="connsiteY6" fmla="*/ 411643 h 1797567"/>
                <a:gd name="connsiteX7" fmla="*/ 1264451 w 1991247"/>
                <a:gd name="connsiteY7" fmla="*/ 768832 h 1797567"/>
                <a:gd name="connsiteX8" fmla="*/ 1443046 w 1991247"/>
                <a:gd name="connsiteY8" fmla="*/ 983144 h 1797567"/>
                <a:gd name="connsiteX9" fmla="*/ 1985971 w 1991247"/>
                <a:gd name="connsiteY9" fmla="*/ 440218 h 1797567"/>
                <a:gd name="connsiteX10" fmla="*/ 1614495 w 1991247"/>
                <a:gd name="connsiteY10" fmla="*/ 1176026 h 1797567"/>
                <a:gd name="connsiteX11" fmla="*/ 1685932 w 1991247"/>
                <a:gd name="connsiteY11" fmla="*/ 1611795 h 1797567"/>
                <a:gd name="connsiteX12" fmla="*/ 1178726 w 1991247"/>
                <a:gd name="connsiteY12" fmla="*/ 1797532 h 1797567"/>
                <a:gd name="connsiteX13" fmla="*/ 700095 w 1991247"/>
                <a:gd name="connsiteY13" fmla="*/ 1597507 h 1797567"/>
                <a:gd name="connsiteX14" fmla="*/ 7 w 1991247"/>
                <a:gd name="connsiteY14" fmla="*/ 704538 h 1797567"/>
                <a:gd name="connsiteX0" fmla="*/ 1371 w 1992611"/>
                <a:gd name="connsiteY0" fmla="*/ 704538 h 1797567"/>
                <a:gd name="connsiteX1" fmla="*/ 687172 w 1992611"/>
                <a:gd name="connsiteY1" fmla="*/ 1268892 h 1797567"/>
                <a:gd name="connsiteX2" fmla="*/ 744322 w 1992611"/>
                <a:gd name="connsiteY2" fmla="*/ 1140307 h 1797567"/>
                <a:gd name="connsiteX3" fmla="*/ 572873 w 1992611"/>
                <a:gd name="connsiteY3" fmla="*/ 354494 h 1797567"/>
                <a:gd name="connsiteX4" fmla="*/ 958635 w 1992611"/>
                <a:gd name="connsiteY4" fmla="*/ 1140306 h 1797567"/>
                <a:gd name="connsiteX5" fmla="*/ 1087223 w 1992611"/>
                <a:gd name="connsiteY5" fmla="*/ 25881 h 1797567"/>
                <a:gd name="connsiteX6" fmla="*/ 1230098 w 1992611"/>
                <a:gd name="connsiteY6" fmla="*/ 411643 h 1797567"/>
                <a:gd name="connsiteX7" fmla="*/ 1265815 w 1992611"/>
                <a:gd name="connsiteY7" fmla="*/ 768832 h 1797567"/>
                <a:gd name="connsiteX8" fmla="*/ 1444410 w 1992611"/>
                <a:gd name="connsiteY8" fmla="*/ 983144 h 1797567"/>
                <a:gd name="connsiteX9" fmla="*/ 1987335 w 1992611"/>
                <a:gd name="connsiteY9" fmla="*/ 440218 h 1797567"/>
                <a:gd name="connsiteX10" fmla="*/ 1615859 w 1992611"/>
                <a:gd name="connsiteY10" fmla="*/ 1176026 h 1797567"/>
                <a:gd name="connsiteX11" fmla="*/ 1687296 w 1992611"/>
                <a:gd name="connsiteY11" fmla="*/ 1611795 h 1797567"/>
                <a:gd name="connsiteX12" fmla="*/ 1180090 w 1992611"/>
                <a:gd name="connsiteY12" fmla="*/ 1797532 h 1797567"/>
                <a:gd name="connsiteX13" fmla="*/ 701459 w 1992611"/>
                <a:gd name="connsiteY13" fmla="*/ 1597507 h 1797567"/>
                <a:gd name="connsiteX14" fmla="*/ 515722 w 1992611"/>
                <a:gd name="connsiteY14" fmla="*/ 1340329 h 1797567"/>
                <a:gd name="connsiteX15" fmla="*/ 1371 w 1992611"/>
                <a:gd name="connsiteY15" fmla="*/ 704538 h 1797567"/>
                <a:gd name="connsiteX0" fmla="*/ 1120 w 2092372"/>
                <a:gd name="connsiteY0" fmla="*/ 833125 h 1797567"/>
                <a:gd name="connsiteX1" fmla="*/ 786933 w 2092372"/>
                <a:gd name="connsiteY1" fmla="*/ 1268892 h 1797567"/>
                <a:gd name="connsiteX2" fmla="*/ 844083 w 2092372"/>
                <a:gd name="connsiteY2" fmla="*/ 1140307 h 1797567"/>
                <a:gd name="connsiteX3" fmla="*/ 672634 w 2092372"/>
                <a:gd name="connsiteY3" fmla="*/ 354494 h 1797567"/>
                <a:gd name="connsiteX4" fmla="*/ 1058396 w 2092372"/>
                <a:gd name="connsiteY4" fmla="*/ 1140306 h 1797567"/>
                <a:gd name="connsiteX5" fmla="*/ 1186984 w 2092372"/>
                <a:gd name="connsiteY5" fmla="*/ 25881 h 1797567"/>
                <a:gd name="connsiteX6" fmla="*/ 1329859 w 2092372"/>
                <a:gd name="connsiteY6" fmla="*/ 411643 h 1797567"/>
                <a:gd name="connsiteX7" fmla="*/ 1365576 w 2092372"/>
                <a:gd name="connsiteY7" fmla="*/ 768832 h 1797567"/>
                <a:gd name="connsiteX8" fmla="*/ 1544171 w 2092372"/>
                <a:gd name="connsiteY8" fmla="*/ 983144 h 1797567"/>
                <a:gd name="connsiteX9" fmla="*/ 2087096 w 2092372"/>
                <a:gd name="connsiteY9" fmla="*/ 440218 h 1797567"/>
                <a:gd name="connsiteX10" fmla="*/ 1715620 w 2092372"/>
                <a:gd name="connsiteY10" fmla="*/ 1176026 h 1797567"/>
                <a:gd name="connsiteX11" fmla="*/ 1787057 w 2092372"/>
                <a:gd name="connsiteY11" fmla="*/ 1611795 h 1797567"/>
                <a:gd name="connsiteX12" fmla="*/ 1279851 w 2092372"/>
                <a:gd name="connsiteY12" fmla="*/ 1797532 h 1797567"/>
                <a:gd name="connsiteX13" fmla="*/ 801220 w 2092372"/>
                <a:gd name="connsiteY13" fmla="*/ 1597507 h 1797567"/>
                <a:gd name="connsiteX14" fmla="*/ 615483 w 2092372"/>
                <a:gd name="connsiteY14" fmla="*/ 1340329 h 1797567"/>
                <a:gd name="connsiteX15" fmla="*/ 1120 w 2092372"/>
                <a:gd name="connsiteY15" fmla="*/ 833125 h 1797567"/>
                <a:gd name="connsiteX0" fmla="*/ 1120 w 2092372"/>
                <a:gd name="connsiteY0" fmla="*/ 833125 h 1797567"/>
                <a:gd name="connsiteX1" fmla="*/ 786933 w 2092372"/>
                <a:gd name="connsiteY1" fmla="*/ 1268892 h 1797567"/>
                <a:gd name="connsiteX2" fmla="*/ 844083 w 2092372"/>
                <a:gd name="connsiteY2" fmla="*/ 1140307 h 1797567"/>
                <a:gd name="connsiteX3" fmla="*/ 572621 w 2092372"/>
                <a:gd name="connsiteY3" fmla="*/ 454506 h 1797567"/>
                <a:gd name="connsiteX4" fmla="*/ 1058396 w 2092372"/>
                <a:gd name="connsiteY4" fmla="*/ 1140306 h 1797567"/>
                <a:gd name="connsiteX5" fmla="*/ 1186984 w 2092372"/>
                <a:gd name="connsiteY5" fmla="*/ 25881 h 1797567"/>
                <a:gd name="connsiteX6" fmla="*/ 1329859 w 2092372"/>
                <a:gd name="connsiteY6" fmla="*/ 411643 h 1797567"/>
                <a:gd name="connsiteX7" fmla="*/ 1365576 w 2092372"/>
                <a:gd name="connsiteY7" fmla="*/ 768832 h 1797567"/>
                <a:gd name="connsiteX8" fmla="*/ 1544171 w 2092372"/>
                <a:gd name="connsiteY8" fmla="*/ 983144 h 1797567"/>
                <a:gd name="connsiteX9" fmla="*/ 2087096 w 2092372"/>
                <a:gd name="connsiteY9" fmla="*/ 440218 h 1797567"/>
                <a:gd name="connsiteX10" fmla="*/ 1715620 w 2092372"/>
                <a:gd name="connsiteY10" fmla="*/ 1176026 h 1797567"/>
                <a:gd name="connsiteX11" fmla="*/ 1787057 w 2092372"/>
                <a:gd name="connsiteY11" fmla="*/ 1611795 h 1797567"/>
                <a:gd name="connsiteX12" fmla="*/ 1279851 w 2092372"/>
                <a:gd name="connsiteY12" fmla="*/ 1797532 h 1797567"/>
                <a:gd name="connsiteX13" fmla="*/ 801220 w 2092372"/>
                <a:gd name="connsiteY13" fmla="*/ 1597507 h 1797567"/>
                <a:gd name="connsiteX14" fmla="*/ 615483 w 2092372"/>
                <a:gd name="connsiteY14" fmla="*/ 1340329 h 1797567"/>
                <a:gd name="connsiteX15" fmla="*/ 1120 w 2092372"/>
                <a:gd name="connsiteY15" fmla="*/ 833125 h 1797567"/>
                <a:gd name="connsiteX0" fmla="*/ 7870 w 2099122"/>
                <a:gd name="connsiteY0" fmla="*/ 833125 h 1797567"/>
                <a:gd name="connsiteX1" fmla="*/ 307908 w 2099122"/>
                <a:gd name="connsiteY1" fmla="*/ 897417 h 1797567"/>
                <a:gd name="connsiteX2" fmla="*/ 793683 w 2099122"/>
                <a:gd name="connsiteY2" fmla="*/ 1268892 h 1797567"/>
                <a:gd name="connsiteX3" fmla="*/ 850833 w 2099122"/>
                <a:gd name="connsiteY3" fmla="*/ 1140307 h 1797567"/>
                <a:gd name="connsiteX4" fmla="*/ 579371 w 2099122"/>
                <a:gd name="connsiteY4" fmla="*/ 454506 h 1797567"/>
                <a:gd name="connsiteX5" fmla="*/ 1065146 w 2099122"/>
                <a:gd name="connsiteY5" fmla="*/ 1140306 h 1797567"/>
                <a:gd name="connsiteX6" fmla="*/ 1193734 w 2099122"/>
                <a:gd name="connsiteY6" fmla="*/ 25881 h 1797567"/>
                <a:gd name="connsiteX7" fmla="*/ 1336609 w 2099122"/>
                <a:gd name="connsiteY7" fmla="*/ 411643 h 1797567"/>
                <a:gd name="connsiteX8" fmla="*/ 1372326 w 2099122"/>
                <a:gd name="connsiteY8" fmla="*/ 768832 h 1797567"/>
                <a:gd name="connsiteX9" fmla="*/ 1550921 w 2099122"/>
                <a:gd name="connsiteY9" fmla="*/ 983144 h 1797567"/>
                <a:gd name="connsiteX10" fmla="*/ 2093846 w 2099122"/>
                <a:gd name="connsiteY10" fmla="*/ 440218 h 1797567"/>
                <a:gd name="connsiteX11" fmla="*/ 1722370 w 2099122"/>
                <a:gd name="connsiteY11" fmla="*/ 1176026 h 1797567"/>
                <a:gd name="connsiteX12" fmla="*/ 1793807 w 2099122"/>
                <a:gd name="connsiteY12" fmla="*/ 1611795 h 1797567"/>
                <a:gd name="connsiteX13" fmla="*/ 1286601 w 2099122"/>
                <a:gd name="connsiteY13" fmla="*/ 1797532 h 1797567"/>
                <a:gd name="connsiteX14" fmla="*/ 807970 w 2099122"/>
                <a:gd name="connsiteY14" fmla="*/ 1597507 h 1797567"/>
                <a:gd name="connsiteX15" fmla="*/ 622233 w 2099122"/>
                <a:gd name="connsiteY15" fmla="*/ 1340329 h 1797567"/>
                <a:gd name="connsiteX16" fmla="*/ 7870 w 2099122"/>
                <a:gd name="connsiteY16" fmla="*/ 833125 h 1797567"/>
                <a:gd name="connsiteX0" fmla="*/ 7870 w 2099122"/>
                <a:gd name="connsiteY0" fmla="*/ 833125 h 1797567"/>
                <a:gd name="connsiteX1" fmla="*/ 307908 w 2099122"/>
                <a:gd name="connsiteY1" fmla="*/ 897417 h 1797567"/>
                <a:gd name="connsiteX2" fmla="*/ 793683 w 2099122"/>
                <a:gd name="connsiteY2" fmla="*/ 1268892 h 1797567"/>
                <a:gd name="connsiteX3" fmla="*/ 850833 w 2099122"/>
                <a:gd name="connsiteY3" fmla="*/ 1140307 h 1797567"/>
                <a:gd name="connsiteX4" fmla="*/ 579371 w 2099122"/>
                <a:gd name="connsiteY4" fmla="*/ 454506 h 1797567"/>
                <a:gd name="connsiteX5" fmla="*/ 1065146 w 2099122"/>
                <a:gd name="connsiteY5" fmla="*/ 1140306 h 1797567"/>
                <a:gd name="connsiteX6" fmla="*/ 1208021 w 2099122"/>
                <a:gd name="connsiteY6" fmla="*/ 525942 h 1797567"/>
                <a:gd name="connsiteX7" fmla="*/ 1193734 w 2099122"/>
                <a:gd name="connsiteY7" fmla="*/ 25881 h 1797567"/>
                <a:gd name="connsiteX8" fmla="*/ 1336609 w 2099122"/>
                <a:gd name="connsiteY8" fmla="*/ 411643 h 1797567"/>
                <a:gd name="connsiteX9" fmla="*/ 1372326 w 2099122"/>
                <a:gd name="connsiteY9" fmla="*/ 768832 h 1797567"/>
                <a:gd name="connsiteX10" fmla="*/ 1550921 w 2099122"/>
                <a:gd name="connsiteY10" fmla="*/ 983144 h 1797567"/>
                <a:gd name="connsiteX11" fmla="*/ 2093846 w 2099122"/>
                <a:gd name="connsiteY11" fmla="*/ 440218 h 1797567"/>
                <a:gd name="connsiteX12" fmla="*/ 1722370 w 2099122"/>
                <a:gd name="connsiteY12" fmla="*/ 1176026 h 1797567"/>
                <a:gd name="connsiteX13" fmla="*/ 1793807 w 2099122"/>
                <a:gd name="connsiteY13" fmla="*/ 1611795 h 1797567"/>
                <a:gd name="connsiteX14" fmla="*/ 1286601 w 2099122"/>
                <a:gd name="connsiteY14" fmla="*/ 1797532 h 1797567"/>
                <a:gd name="connsiteX15" fmla="*/ 807970 w 2099122"/>
                <a:gd name="connsiteY15" fmla="*/ 1597507 h 1797567"/>
                <a:gd name="connsiteX16" fmla="*/ 622233 w 2099122"/>
                <a:gd name="connsiteY16" fmla="*/ 1340329 h 1797567"/>
                <a:gd name="connsiteX17" fmla="*/ 7870 w 2099122"/>
                <a:gd name="connsiteY17" fmla="*/ 833125 h 179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9122" h="1797567">
                  <a:moveTo>
                    <a:pt x="7870" y="833125"/>
                  </a:moveTo>
                  <a:cubicBezTo>
                    <a:pt x="-44518" y="759306"/>
                    <a:pt x="176939" y="824789"/>
                    <a:pt x="307908" y="897417"/>
                  </a:cubicBezTo>
                  <a:cubicBezTo>
                    <a:pt x="438877" y="970045"/>
                    <a:pt x="696052" y="1235554"/>
                    <a:pt x="793683" y="1268892"/>
                  </a:cubicBezTo>
                  <a:cubicBezTo>
                    <a:pt x="891314" y="1302230"/>
                    <a:pt x="860358" y="1259369"/>
                    <a:pt x="850833" y="1140307"/>
                  </a:cubicBezTo>
                  <a:cubicBezTo>
                    <a:pt x="915127" y="1165310"/>
                    <a:pt x="511506" y="518800"/>
                    <a:pt x="579371" y="454506"/>
                  </a:cubicBezTo>
                  <a:cubicBezTo>
                    <a:pt x="626996" y="373543"/>
                    <a:pt x="961562" y="1076012"/>
                    <a:pt x="1065146" y="1140306"/>
                  </a:cubicBezTo>
                  <a:cubicBezTo>
                    <a:pt x="1162777" y="1152212"/>
                    <a:pt x="1186590" y="711679"/>
                    <a:pt x="1208021" y="525942"/>
                  </a:cubicBezTo>
                  <a:cubicBezTo>
                    <a:pt x="1229452" y="340205"/>
                    <a:pt x="1165159" y="44931"/>
                    <a:pt x="1193734" y="25881"/>
                  </a:cubicBezTo>
                  <a:cubicBezTo>
                    <a:pt x="1217546" y="-102707"/>
                    <a:pt x="1311606" y="283055"/>
                    <a:pt x="1336609" y="411643"/>
                  </a:cubicBezTo>
                  <a:cubicBezTo>
                    <a:pt x="1361612" y="540231"/>
                    <a:pt x="1336607" y="673582"/>
                    <a:pt x="1372326" y="768832"/>
                  </a:cubicBezTo>
                  <a:cubicBezTo>
                    <a:pt x="1408045" y="864082"/>
                    <a:pt x="1499724" y="1071250"/>
                    <a:pt x="1550921" y="983144"/>
                  </a:cubicBezTo>
                  <a:cubicBezTo>
                    <a:pt x="1602118" y="895038"/>
                    <a:pt x="2031934" y="336634"/>
                    <a:pt x="2093846" y="440218"/>
                  </a:cubicBezTo>
                  <a:cubicBezTo>
                    <a:pt x="2155758" y="543802"/>
                    <a:pt x="1650933" y="1052201"/>
                    <a:pt x="1722370" y="1176026"/>
                  </a:cubicBezTo>
                  <a:cubicBezTo>
                    <a:pt x="1793807" y="1299851"/>
                    <a:pt x="1871198" y="1541548"/>
                    <a:pt x="1793807" y="1611795"/>
                  </a:cubicBezTo>
                  <a:cubicBezTo>
                    <a:pt x="1716416" y="1682042"/>
                    <a:pt x="1450907" y="1799913"/>
                    <a:pt x="1286601" y="1797532"/>
                  </a:cubicBezTo>
                  <a:cubicBezTo>
                    <a:pt x="1122295" y="1795151"/>
                    <a:pt x="921079" y="1673708"/>
                    <a:pt x="807970" y="1597507"/>
                  </a:cubicBezTo>
                  <a:cubicBezTo>
                    <a:pt x="694861" y="1521307"/>
                    <a:pt x="738914" y="1489157"/>
                    <a:pt x="622233" y="1340329"/>
                  </a:cubicBezTo>
                  <a:cubicBezTo>
                    <a:pt x="505552" y="1191501"/>
                    <a:pt x="60258" y="906944"/>
                    <a:pt x="7870" y="833125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4561517" y="1064951"/>
              <a:ext cx="171450" cy="1714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3818631" y="3623436"/>
            <a:ext cx="504347" cy="19735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95336" y="4104992"/>
            <a:ext cx="152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Immature Melanocyte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030181" y="3865254"/>
            <a:ext cx="152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Mature Melanocyte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516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32"/>
    </mc:Choice>
    <mc:Fallback xmlns="">
      <p:transition advTm="55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9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</dc:creator>
  <cp:lastModifiedBy>Ayush</cp:lastModifiedBy>
  <cp:revision>4</cp:revision>
  <dcterms:created xsi:type="dcterms:W3CDTF">2021-08-05T19:42:12Z</dcterms:created>
  <dcterms:modified xsi:type="dcterms:W3CDTF">2021-08-05T20:06:28Z</dcterms:modified>
</cp:coreProperties>
</file>