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23C21-4736-49B4-B690-0D7117B76512}" type="doc">
      <dgm:prSet loTypeId="urn:microsoft.com/office/officeart/2005/8/layout/hList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0A2F81-2309-4769-9912-AAF18000A4AC}">
      <dgm:prSet phldrT="[Text]"/>
      <dgm:spPr/>
      <dgm:t>
        <a:bodyPr/>
        <a:lstStyle/>
        <a:p>
          <a:r>
            <a:rPr lang="en-US" dirty="0"/>
            <a:t>Users collection</a:t>
          </a:r>
        </a:p>
      </dgm:t>
    </dgm:pt>
    <dgm:pt modelId="{58B2AE4C-3518-4A48-9321-B218D5B3E28C}" type="parTrans" cxnId="{136AFA91-8DAB-4932-876C-EC7559BA7713}">
      <dgm:prSet/>
      <dgm:spPr/>
      <dgm:t>
        <a:bodyPr/>
        <a:lstStyle/>
        <a:p>
          <a:endParaRPr lang="en-US"/>
        </a:p>
      </dgm:t>
    </dgm:pt>
    <dgm:pt modelId="{D7E9DC17-8B79-42B1-97D0-0FA240DA6EB0}" type="sibTrans" cxnId="{136AFA91-8DAB-4932-876C-EC7559BA7713}">
      <dgm:prSet/>
      <dgm:spPr/>
      <dgm:t>
        <a:bodyPr/>
        <a:lstStyle/>
        <a:p>
          <a:endParaRPr lang="en-US"/>
        </a:p>
      </dgm:t>
    </dgm:pt>
    <dgm:pt modelId="{E06B7DB3-9B4F-4C13-8266-D24B583894C0}">
      <dgm:prSet phldrT="[Text]"/>
      <dgm:spPr/>
      <dgm:t>
        <a:bodyPr/>
        <a:lstStyle/>
        <a:p>
          <a:r>
            <a:rPr lang="en-US" dirty="0" err="1"/>
            <a:t>Fullname</a:t>
          </a:r>
          <a:endParaRPr lang="en-US" dirty="0"/>
        </a:p>
      </dgm:t>
    </dgm:pt>
    <dgm:pt modelId="{96C4C0EB-DFE8-4B72-9519-7F0B675FC8E7}" type="parTrans" cxnId="{F09D7220-0305-4E49-A28D-5078DCBFE8B6}">
      <dgm:prSet/>
      <dgm:spPr/>
      <dgm:t>
        <a:bodyPr/>
        <a:lstStyle/>
        <a:p>
          <a:endParaRPr lang="en-US"/>
        </a:p>
      </dgm:t>
    </dgm:pt>
    <dgm:pt modelId="{EF31EB32-83D3-4F55-8D0B-DC1DD9B2CBC6}" type="sibTrans" cxnId="{F09D7220-0305-4E49-A28D-5078DCBFE8B6}">
      <dgm:prSet/>
      <dgm:spPr/>
      <dgm:t>
        <a:bodyPr/>
        <a:lstStyle/>
        <a:p>
          <a:endParaRPr lang="en-US"/>
        </a:p>
      </dgm:t>
    </dgm:pt>
    <dgm:pt modelId="{DCC208E6-C3D7-4AC6-98F4-6E96B6901880}">
      <dgm:prSet phldrT="[Text]"/>
      <dgm:spPr/>
      <dgm:t>
        <a:bodyPr/>
        <a:lstStyle/>
        <a:p>
          <a:r>
            <a:rPr lang="en-US" dirty="0"/>
            <a:t>Email</a:t>
          </a:r>
        </a:p>
      </dgm:t>
    </dgm:pt>
    <dgm:pt modelId="{C75DBF1F-0940-4817-AAF1-42F7468D0B08}" type="parTrans" cxnId="{7A52EED5-F7D5-4077-BC7C-CB6ACBA7B83C}">
      <dgm:prSet/>
      <dgm:spPr/>
      <dgm:t>
        <a:bodyPr/>
        <a:lstStyle/>
        <a:p>
          <a:endParaRPr lang="en-US"/>
        </a:p>
      </dgm:t>
    </dgm:pt>
    <dgm:pt modelId="{0A84A03B-3D70-4AF2-AAC3-AE539B98D9B5}" type="sibTrans" cxnId="{7A52EED5-F7D5-4077-BC7C-CB6ACBA7B83C}">
      <dgm:prSet/>
      <dgm:spPr/>
      <dgm:t>
        <a:bodyPr/>
        <a:lstStyle/>
        <a:p>
          <a:endParaRPr lang="en-US"/>
        </a:p>
      </dgm:t>
    </dgm:pt>
    <dgm:pt modelId="{DB04C8D9-FCC2-46B0-93A4-2EF6B6734C6D}">
      <dgm:prSet phldrT="[Text]"/>
      <dgm:spPr/>
      <dgm:t>
        <a:bodyPr/>
        <a:lstStyle/>
        <a:p>
          <a:r>
            <a:rPr lang="en-US" dirty="0"/>
            <a:t>Notes collection</a:t>
          </a:r>
        </a:p>
      </dgm:t>
    </dgm:pt>
    <dgm:pt modelId="{EF290FB5-ADDA-489A-B42B-B87BD5BC5A73}" type="parTrans" cxnId="{B92BF87E-C296-4491-A944-51B572EBF93A}">
      <dgm:prSet/>
      <dgm:spPr/>
      <dgm:t>
        <a:bodyPr/>
        <a:lstStyle/>
        <a:p>
          <a:endParaRPr lang="en-US"/>
        </a:p>
      </dgm:t>
    </dgm:pt>
    <dgm:pt modelId="{208F648A-6B4E-43CF-9BCF-26938EAA98AE}" type="sibTrans" cxnId="{B92BF87E-C296-4491-A944-51B572EBF93A}">
      <dgm:prSet/>
      <dgm:spPr/>
      <dgm:t>
        <a:bodyPr/>
        <a:lstStyle/>
        <a:p>
          <a:endParaRPr lang="en-US"/>
        </a:p>
      </dgm:t>
    </dgm:pt>
    <dgm:pt modelId="{DDFCDB89-5FCC-498F-B886-7770D922B92A}">
      <dgm:prSet phldrT="[Text]"/>
      <dgm:spPr/>
      <dgm:t>
        <a:bodyPr/>
        <a:lstStyle/>
        <a:p>
          <a:r>
            <a:rPr lang="en-US" dirty="0"/>
            <a:t>Email</a:t>
          </a:r>
        </a:p>
      </dgm:t>
    </dgm:pt>
    <dgm:pt modelId="{D7C32854-FF7C-4239-B0E2-F8124F191151}" type="parTrans" cxnId="{348CD0A0-E69A-4234-845B-114F1E0EA889}">
      <dgm:prSet/>
      <dgm:spPr/>
      <dgm:t>
        <a:bodyPr/>
        <a:lstStyle/>
        <a:p>
          <a:endParaRPr lang="en-US"/>
        </a:p>
      </dgm:t>
    </dgm:pt>
    <dgm:pt modelId="{F3BF03E2-9A1A-45E6-A9A8-AA29FB969B8A}" type="sibTrans" cxnId="{348CD0A0-E69A-4234-845B-114F1E0EA889}">
      <dgm:prSet/>
      <dgm:spPr/>
      <dgm:t>
        <a:bodyPr/>
        <a:lstStyle/>
        <a:p>
          <a:endParaRPr lang="en-US"/>
        </a:p>
      </dgm:t>
    </dgm:pt>
    <dgm:pt modelId="{C025A8F1-58DB-4514-A708-F88344F6E8A3}">
      <dgm:prSet phldrT="[Text]"/>
      <dgm:spPr/>
      <dgm:t>
        <a:bodyPr/>
        <a:lstStyle/>
        <a:p>
          <a:r>
            <a:rPr lang="en-US" dirty="0"/>
            <a:t>Tag</a:t>
          </a:r>
        </a:p>
      </dgm:t>
    </dgm:pt>
    <dgm:pt modelId="{605F327F-721C-4E72-9287-B7A8A91A82ED}" type="parTrans" cxnId="{7DD55FCE-2711-4771-846F-7ABA12D1B0E6}">
      <dgm:prSet/>
      <dgm:spPr/>
      <dgm:t>
        <a:bodyPr/>
        <a:lstStyle/>
        <a:p>
          <a:endParaRPr lang="en-US"/>
        </a:p>
      </dgm:t>
    </dgm:pt>
    <dgm:pt modelId="{DD2B3F6D-C678-430A-81AC-1494C8A412B9}" type="sibTrans" cxnId="{7DD55FCE-2711-4771-846F-7ABA12D1B0E6}">
      <dgm:prSet/>
      <dgm:spPr/>
      <dgm:t>
        <a:bodyPr/>
        <a:lstStyle/>
        <a:p>
          <a:endParaRPr lang="en-US"/>
        </a:p>
      </dgm:t>
    </dgm:pt>
    <dgm:pt modelId="{5C1865D9-5915-454A-9A1B-5095C20FAFE6}">
      <dgm:prSet phldrT="[Text]"/>
      <dgm:spPr/>
      <dgm:t>
        <a:bodyPr/>
        <a:lstStyle/>
        <a:p>
          <a:r>
            <a:rPr lang="en-US" dirty="0"/>
            <a:t>password</a:t>
          </a:r>
        </a:p>
      </dgm:t>
    </dgm:pt>
    <dgm:pt modelId="{CED4884A-025E-44D3-AE2F-C735DF41E618}" type="parTrans" cxnId="{758CC427-57F8-4656-8BDC-D0827F2E87CA}">
      <dgm:prSet/>
      <dgm:spPr/>
      <dgm:t>
        <a:bodyPr/>
        <a:lstStyle/>
        <a:p>
          <a:endParaRPr lang="en-US"/>
        </a:p>
      </dgm:t>
    </dgm:pt>
    <dgm:pt modelId="{5EE6BE12-6297-49EF-BD7D-86E0E51FC9A2}" type="sibTrans" cxnId="{758CC427-57F8-4656-8BDC-D0827F2E87CA}">
      <dgm:prSet/>
      <dgm:spPr/>
      <dgm:t>
        <a:bodyPr/>
        <a:lstStyle/>
        <a:p>
          <a:endParaRPr lang="en-US"/>
        </a:p>
      </dgm:t>
    </dgm:pt>
    <dgm:pt modelId="{5B109621-FF35-49E3-8BDB-39711FEBCE6B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10D733B3-737A-4D2A-8393-FC4337757D7D}" type="parTrans" cxnId="{BC52910B-A1E9-4935-80F7-A5D9BDFBBC87}">
      <dgm:prSet/>
      <dgm:spPr/>
      <dgm:t>
        <a:bodyPr/>
        <a:lstStyle/>
        <a:p>
          <a:endParaRPr lang="en-US"/>
        </a:p>
      </dgm:t>
    </dgm:pt>
    <dgm:pt modelId="{BAFE1086-4A00-4782-AA0E-C18C3606D0E4}" type="sibTrans" cxnId="{BC52910B-A1E9-4935-80F7-A5D9BDFBBC87}">
      <dgm:prSet/>
      <dgm:spPr/>
      <dgm:t>
        <a:bodyPr/>
        <a:lstStyle/>
        <a:p>
          <a:endParaRPr lang="en-US"/>
        </a:p>
      </dgm:t>
    </dgm:pt>
    <dgm:pt modelId="{3DEC5C01-0ED0-46C8-BE40-7CCB7035218E}" type="pres">
      <dgm:prSet presAssocID="{48E23C21-4736-49B4-B690-0D7117B76512}" presName="linearFlow" presStyleCnt="0">
        <dgm:presLayoutVars>
          <dgm:dir/>
          <dgm:animLvl val="lvl"/>
          <dgm:resizeHandles/>
        </dgm:presLayoutVars>
      </dgm:prSet>
      <dgm:spPr/>
    </dgm:pt>
    <dgm:pt modelId="{F08D4DA5-18E3-4CD6-ACFA-E3B84CEECA7B}" type="pres">
      <dgm:prSet presAssocID="{7E0A2F81-2309-4769-9912-AAF18000A4AC}" presName="compositeNode" presStyleCnt="0">
        <dgm:presLayoutVars>
          <dgm:bulletEnabled val="1"/>
        </dgm:presLayoutVars>
      </dgm:prSet>
      <dgm:spPr/>
    </dgm:pt>
    <dgm:pt modelId="{B8A6AE2A-2331-4943-BC55-05EF86376227}" type="pres">
      <dgm:prSet presAssocID="{7E0A2F81-2309-4769-9912-AAF18000A4AC}" presName="image" presStyleLbl="fgImgPlace1" presStyleIdx="0" presStyleCnt="2" custFlipVert="0" custScaleX="13143" custScaleY="6292"/>
      <dgm:spPr/>
    </dgm:pt>
    <dgm:pt modelId="{7027DBB9-EE56-4017-8622-99CCF060A4C3}" type="pres">
      <dgm:prSet presAssocID="{7E0A2F81-2309-4769-9912-AAF18000A4AC}" presName="childNode" presStyleLbl="node1" presStyleIdx="0" presStyleCnt="2">
        <dgm:presLayoutVars>
          <dgm:bulletEnabled val="1"/>
        </dgm:presLayoutVars>
      </dgm:prSet>
      <dgm:spPr/>
    </dgm:pt>
    <dgm:pt modelId="{E3226E53-DB9A-44C4-8295-0B8B1C865AEE}" type="pres">
      <dgm:prSet presAssocID="{7E0A2F81-2309-4769-9912-AAF18000A4AC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17176930-3791-457F-A41E-064256FDC52D}" type="pres">
      <dgm:prSet presAssocID="{D7E9DC17-8B79-42B1-97D0-0FA240DA6EB0}" presName="sibTrans" presStyleCnt="0"/>
      <dgm:spPr/>
    </dgm:pt>
    <dgm:pt modelId="{5E12C7AA-CA8F-431A-9455-DDC9E051D6E1}" type="pres">
      <dgm:prSet presAssocID="{DB04C8D9-FCC2-46B0-93A4-2EF6B6734C6D}" presName="compositeNode" presStyleCnt="0">
        <dgm:presLayoutVars>
          <dgm:bulletEnabled val="1"/>
        </dgm:presLayoutVars>
      </dgm:prSet>
      <dgm:spPr/>
    </dgm:pt>
    <dgm:pt modelId="{AFBF3D5F-4A43-4797-BDF9-ACE3736F4382}" type="pres">
      <dgm:prSet presAssocID="{DB04C8D9-FCC2-46B0-93A4-2EF6B6734C6D}" presName="image" presStyleLbl="fgImgPlace1" presStyleIdx="1" presStyleCnt="2" custScaleX="4615" custScaleY="6542"/>
      <dgm:spPr/>
    </dgm:pt>
    <dgm:pt modelId="{0253B3CC-2788-45CD-BEF6-CBA1B4DC59B3}" type="pres">
      <dgm:prSet presAssocID="{DB04C8D9-FCC2-46B0-93A4-2EF6B6734C6D}" presName="childNode" presStyleLbl="node1" presStyleIdx="1" presStyleCnt="2">
        <dgm:presLayoutVars>
          <dgm:bulletEnabled val="1"/>
        </dgm:presLayoutVars>
      </dgm:prSet>
      <dgm:spPr/>
    </dgm:pt>
    <dgm:pt modelId="{C32501BA-A856-4615-83FB-227D4ECCEFEB}" type="pres">
      <dgm:prSet presAssocID="{DB04C8D9-FCC2-46B0-93A4-2EF6B6734C6D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DEE87B00-D3A9-4BC0-9972-E997CB547BA8}" type="presOf" srcId="{5B109621-FF35-49E3-8BDB-39711FEBCE6B}" destId="{0253B3CC-2788-45CD-BEF6-CBA1B4DC59B3}" srcOrd="0" destOrd="2" presId="urn:microsoft.com/office/officeart/2005/8/layout/hList2"/>
    <dgm:cxn modelId="{BC52910B-A1E9-4935-80F7-A5D9BDFBBC87}" srcId="{DB04C8D9-FCC2-46B0-93A4-2EF6B6734C6D}" destId="{5B109621-FF35-49E3-8BDB-39711FEBCE6B}" srcOrd="2" destOrd="0" parTransId="{10D733B3-737A-4D2A-8393-FC4337757D7D}" sibTransId="{BAFE1086-4A00-4782-AA0E-C18C3606D0E4}"/>
    <dgm:cxn modelId="{A97C7120-27B5-4E4F-BD06-E0FA696A02A2}" type="presOf" srcId="{5C1865D9-5915-454A-9A1B-5095C20FAFE6}" destId="{7027DBB9-EE56-4017-8622-99CCF060A4C3}" srcOrd="0" destOrd="2" presId="urn:microsoft.com/office/officeart/2005/8/layout/hList2"/>
    <dgm:cxn modelId="{F09D7220-0305-4E49-A28D-5078DCBFE8B6}" srcId="{7E0A2F81-2309-4769-9912-AAF18000A4AC}" destId="{E06B7DB3-9B4F-4C13-8266-D24B583894C0}" srcOrd="0" destOrd="0" parTransId="{96C4C0EB-DFE8-4B72-9519-7F0B675FC8E7}" sibTransId="{EF31EB32-83D3-4F55-8D0B-DC1DD9B2CBC6}"/>
    <dgm:cxn modelId="{F66A5825-4DC2-47C0-86AD-7A731E749E6E}" type="presOf" srcId="{E06B7DB3-9B4F-4C13-8266-D24B583894C0}" destId="{7027DBB9-EE56-4017-8622-99CCF060A4C3}" srcOrd="0" destOrd="0" presId="urn:microsoft.com/office/officeart/2005/8/layout/hList2"/>
    <dgm:cxn modelId="{758CC427-57F8-4656-8BDC-D0827F2E87CA}" srcId="{7E0A2F81-2309-4769-9912-AAF18000A4AC}" destId="{5C1865D9-5915-454A-9A1B-5095C20FAFE6}" srcOrd="2" destOrd="0" parTransId="{CED4884A-025E-44D3-AE2F-C735DF41E618}" sibTransId="{5EE6BE12-6297-49EF-BD7D-86E0E51FC9A2}"/>
    <dgm:cxn modelId="{A2D1D93E-F02E-48C2-B42E-1AB3FDC0CF40}" type="presOf" srcId="{48E23C21-4736-49B4-B690-0D7117B76512}" destId="{3DEC5C01-0ED0-46C8-BE40-7CCB7035218E}" srcOrd="0" destOrd="0" presId="urn:microsoft.com/office/officeart/2005/8/layout/hList2"/>
    <dgm:cxn modelId="{86D8BA46-0C38-457F-A14F-3EB34F157798}" type="presOf" srcId="{C025A8F1-58DB-4514-A708-F88344F6E8A3}" destId="{0253B3CC-2788-45CD-BEF6-CBA1B4DC59B3}" srcOrd="0" destOrd="1" presId="urn:microsoft.com/office/officeart/2005/8/layout/hList2"/>
    <dgm:cxn modelId="{DFAF9751-0550-46AD-8A76-255565FD3ED2}" type="presOf" srcId="{7E0A2F81-2309-4769-9912-AAF18000A4AC}" destId="{E3226E53-DB9A-44C4-8295-0B8B1C865AEE}" srcOrd="0" destOrd="0" presId="urn:microsoft.com/office/officeart/2005/8/layout/hList2"/>
    <dgm:cxn modelId="{29E6EF57-D9AF-467A-87C3-6126AC0748B6}" type="presOf" srcId="{DDFCDB89-5FCC-498F-B886-7770D922B92A}" destId="{0253B3CC-2788-45CD-BEF6-CBA1B4DC59B3}" srcOrd="0" destOrd="0" presId="urn:microsoft.com/office/officeart/2005/8/layout/hList2"/>
    <dgm:cxn modelId="{B92BF87E-C296-4491-A944-51B572EBF93A}" srcId="{48E23C21-4736-49B4-B690-0D7117B76512}" destId="{DB04C8D9-FCC2-46B0-93A4-2EF6B6734C6D}" srcOrd="1" destOrd="0" parTransId="{EF290FB5-ADDA-489A-B42B-B87BD5BC5A73}" sibTransId="{208F648A-6B4E-43CF-9BCF-26938EAA98AE}"/>
    <dgm:cxn modelId="{136AFA91-8DAB-4932-876C-EC7559BA7713}" srcId="{48E23C21-4736-49B4-B690-0D7117B76512}" destId="{7E0A2F81-2309-4769-9912-AAF18000A4AC}" srcOrd="0" destOrd="0" parTransId="{58B2AE4C-3518-4A48-9321-B218D5B3E28C}" sibTransId="{D7E9DC17-8B79-42B1-97D0-0FA240DA6EB0}"/>
    <dgm:cxn modelId="{348CD0A0-E69A-4234-845B-114F1E0EA889}" srcId="{DB04C8D9-FCC2-46B0-93A4-2EF6B6734C6D}" destId="{DDFCDB89-5FCC-498F-B886-7770D922B92A}" srcOrd="0" destOrd="0" parTransId="{D7C32854-FF7C-4239-B0E2-F8124F191151}" sibTransId="{F3BF03E2-9A1A-45E6-A9A8-AA29FB969B8A}"/>
    <dgm:cxn modelId="{7DD55FCE-2711-4771-846F-7ABA12D1B0E6}" srcId="{DB04C8D9-FCC2-46B0-93A4-2EF6B6734C6D}" destId="{C025A8F1-58DB-4514-A708-F88344F6E8A3}" srcOrd="1" destOrd="0" parTransId="{605F327F-721C-4E72-9287-B7A8A91A82ED}" sibTransId="{DD2B3F6D-C678-430A-81AC-1494C8A412B9}"/>
    <dgm:cxn modelId="{7A52EED5-F7D5-4077-BC7C-CB6ACBA7B83C}" srcId="{7E0A2F81-2309-4769-9912-AAF18000A4AC}" destId="{DCC208E6-C3D7-4AC6-98F4-6E96B6901880}" srcOrd="1" destOrd="0" parTransId="{C75DBF1F-0940-4817-AAF1-42F7468D0B08}" sibTransId="{0A84A03B-3D70-4AF2-AAC3-AE539B98D9B5}"/>
    <dgm:cxn modelId="{7824DFED-9CB8-4110-AFE9-D5D6B995DA6E}" type="presOf" srcId="{DB04C8D9-FCC2-46B0-93A4-2EF6B6734C6D}" destId="{C32501BA-A856-4615-83FB-227D4ECCEFEB}" srcOrd="0" destOrd="0" presId="urn:microsoft.com/office/officeart/2005/8/layout/hList2"/>
    <dgm:cxn modelId="{722200F3-E63A-4201-BCE0-5310CD083110}" type="presOf" srcId="{DCC208E6-C3D7-4AC6-98F4-6E96B6901880}" destId="{7027DBB9-EE56-4017-8622-99CCF060A4C3}" srcOrd="0" destOrd="1" presId="urn:microsoft.com/office/officeart/2005/8/layout/hList2"/>
    <dgm:cxn modelId="{A767C649-937E-4A2C-9035-6640CE9BCCA8}" type="presParOf" srcId="{3DEC5C01-0ED0-46C8-BE40-7CCB7035218E}" destId="{F08D4DA5-18E3-4CD6-ACFA-E3B84CEECA7B}" srcOrd="0" destOrd="0" presId="urn:microsoft.com/office/officeart/2005/8/layout/hList2"/>
    <dgm:cxn modelId="{E5455E0B-689F-4C08-8C51-748954CB6D66}" type="presParOf" srcId="{F08D4DA5-18E3-4CD6-ACFA-E3B84CEECA7B}" destId="{B8A6AE2A-2331-4943-BC55-05EF86376227}" srcOrd="0" destOrd="0" presId="urn:microsoft.com/office/officeart/2005/8/layout/hList2"/>
    <dgm:cxn modelId="{61461115-B3A0-4E3C-916C-55BD0AA69DAF}" type="presParOf" srcId="{F08D4DA5-18E3-4CD6-ACFA-E3B84CEECA7B}" destId="{7027DBB9-EE56-4017-8622-99CCF060A4C3}" srcOrd="1" destOrd="0" presId="urn:microsoft.com/office/officeart/2005/8/layout/hList2"/>
    <dgm:cxn modelId="{5417FBB5-AB99-442D-B129-407B6E7DC97A}" type="presParOf" srcId="{F08D4DA5-18E3-4CD6-ACFA-E3B84CEECA7B}" destId="{E3226E53-DB9A-44C4-8295-0B8B1C865AEE}" srcOrd="2" destOrd="0" presId="urn:microsoft.com/office/officeart/2005/8/layout/hList2"/>
    <dgm:cxn modelId="{B10E6E9B-D1E4-412C-A33F-987DF5DFE0B6}" type="presParOf" srcId="{3DEC5C01-0ED0-46C8-BE40-7CCB7035218E}" destId="{17176930-3791-457F-A41E-064256FDC52D}" srcOrd="1" destOrd="0" presId="urn:microsoft.com/office/officeart/2005/8/layout/hList2"/>
    <dgm:cxn modelId="{CCBC682C-DCAB-4AF3-ABAA-7ABB30E46C92}" type="presParOf" srcId="{3DEC5C01-0ED0-46C8-BE40-7CCB7035218E}" destId="{5E12C7AA-CA8F-431A-9455-DDC9E051D6E1}" srcOrd="2" destOrd="0" presId="urn:microsoft.com/office/officeart/2005/8/layout/hList2"/>
    <dgm:cxn modelId="{44890A43-603C-457C-9E66-4F458FA241F6}" type="presParOf" srcId="{5E12C7AA-CA8F-431A-9455-DDC9E051D6E1}" destId="{AFBF3D5F-4A43-4797-BDF9-ACE3736F4382}" srcOrd="0" destOrd="0" presId="urn:microsoft.com/office/officeart/2005/8/layout/hList2"/>
    <dgm:cxn modelId="{C602E398-B271-4F4F-AFD9-F558B1E4FA6A}" type="presParOf" srcId="{5E12C7AA-CA8F-431A-9455-DDC9E051D6E1}" destId="{0253B3CC-2788-45CD-BEF6-CBA1B4DC59B3}" srcOrd="1" destOrd="0" presId="urn:microsoft.com/office/officeart/2005/8/layout/hList2"/>
    <dgm:cxn modelId="{A1A6E215-929F-4C2A-8C6E-643B4525D003}" type="presParOf" srcId="{5E12C7AA-CA8F-431A-9455-DDC9E051D6E1}" destId="{C32501BA-A856-4615-83FB-227D4ECCEFEB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26E53-DB9A-44C4-8295-0B8B1C865AEE}">
      <dsp:nvSpPr>
        <dsp:cNvPr id="0" name=""/>
        <dsp:cNvSpPr/>
      </dsp:nvSpPr>
      <dsp:spPr>
        <a:xfrm rot="16200000">
          <a:off x="-1473473" y="2190500"/>
          <a:ext cx="3747052" cy="68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1995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Users collection</a:t>
          </a:r>
        </a:p>
      </dsp:txBody>
      <dsp:txXfrm>
        <a:off x="-1473473" y="2190500"/>
        <a:ext cx="3747052" cy="682577"/>
      </dsp:txXfrm>
    </dsp:sp>
    <dsp:sp modelId="{7027DBB9-EE56-4017-8622-99CCF060A4C3}">
      <dsp:nvSpPr>
        <dsp:cNvPr id="0" name=""/>
        <dsp:cNvSpPr/>
      </dsp:nvSpPr>
      <dsp:spPr>
        <a:xfrm>
          <a:off x="741340" y="658263"/>
          <a:ext cx="3399957" cy="37470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608" tIns="601995" rIns="419608" bIns="419608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Fullname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Email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password</a:t>
          </a:r>
        </a:p>
      </dsp:txBody>
      <dsp:txXfrm>
        <a:off x="741340" y="658263"/>
        <a:ext cx="3399957" cy="3747052"/>
      </dsp:txXfrm>
    </dsp:sp>
    <dsp:sp modelId="{B8A6AE2A-2331-4943-BC55-05EF86376227}">
      <dsp:nvSpPr>
        <dsp:cNvPr id="0" name=""/>
        <dsp:cNvSpPr/>
      </dsp:nvSpPr>
      <dsp:spPr>
        <a:xfrm>
          <a:off x="651629" y="396890"/>
          <a:ext cx="179422" cy="85895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501BA-A856-4615-83FB-227D4ECCEFEB}">
      <dsp:nvSpPr>
        <dsp:cNvPr id="0" name=""/>
        <dsp:cNvSpPr/>
      </dsp:nvSpPr>
      <dsp:spPr>
        <a:xfrm rot="16200000">
          <a:off x="3492550" y="2192207"/>
          <a:ext cx="3747052" cy="68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1995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Notes collection</a:t>
          </a:r>
        </a:p>
      </dsp:txBody>
      <dsp:txXfrm>
        <a:off x="3492550" y="2192207"/>
        <a:ext cx="3747052" cy="682577"/>
      </dsp:txXfrm>
    </dsp:sp>
    <dsp:sp modelId="{0253B3CC-2788-45CD-BEF6-CBA1B4DC59B3}">
      <dsp:nvSpPr>
        <dsp:cNvPr id="0" name=""/>
        <dsp:cNvSpPr/>
      </dsp:nvSpPr>
      <dsp:spPr>
        <a:xfrm>
          <a:off x="5707365" y="659969"/>
          <a:ext cx="3399957" cy="37470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608" tIns="601995" rIns="419608" bIns="419608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Email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Tag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text</a:t>
          </a:r>
        </a:p>
      </dsp:txBody>
      <dsp:txXfrm>
        <a:off x="5707365" y="659969"/>
        <a:ext cx="3399957" cy="3747052"/>
      </dsp:txXfrm>
    </dsp:sp>
    <dsp:sp modelId="{AFBF3D5F-4A43-4797-BDF9-ACE3736F4382}">
      <dsp:nvSpPr>
        <dsp:cNvPr id="0" name=""/>
        <dsp:cNvSpPr/>
      </dsp:nvSpPr>
      <dsp:spPr>
        <a:xfrm>
          <a:off x="5675864" y="396890"/>
          <a:ext cx="63001" cy="89308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9B11-D1D4-401C-BDDC-89CBDEC2F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AC20A-FC02-43C1-8188-29AF28226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AFD8-C661-4693-BEB6-2C2630F6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5BA-BA37-46F2-A9ED-041A486EBFA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6D74-7437-4147-AC6B-47403134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FB0E-D9D7-4065-9BE8-EA62CC32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C937-824C-484C-A0E3-467A71B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7AAC-8B71-43AC-9E11-22DF5609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F85E0-F266-4164-85CD-E9A7B4B21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144D0-D227-4C05-AB4B-D96DCD39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5BA-BA37-46F2-A9ED-041A486EBFA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ACE4-7274-4543-ACEA-79D2BC14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E624-64E9-44B7-9C2D-BCEFC3A0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C937-824C-484C-A0E3-467A71B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9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A75E9-FD0C-4A70-B846-CA6D1DBEB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E4A11-5788-4F92-B0C7-7248966D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E35F9-9DEA-435E-A167-897D5B1C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5BA-BA37-46F2-A9ED-041A486EBFA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F747-9FAD-47FA-A7D3-0E71F620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DB90-55A7-41FA-BA74-C75BBE8C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C937-824C-484C-A0E3-467A71B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2129-77DB-43AC-BF69-20146FAC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1C2F-0768-4C11-A1EE-CC06A4A2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5E2F4-AB48-404D-8106-E50A1964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5BA-BA37-46F2-A9ED-041A486EBFA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D3384-F534-4462-9B27-74B305F1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6284-0C67-451F-8A56-0C0DBAF4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C937-824C-484C-A0E3-467A71B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9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4B21-F5CD-4ACD-BF04-4FB57B0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5BEB9-6F5A-486F-AA83-C06470949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D36C4-E7ED-4384-A344-6C2CA4C4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5BA-BA37-46F2-A9ED-041A486EBFA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55AB2-CE85-4996-A9B9-827D639C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70E0-D574-4412-BAB3-39910BCD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C937-824C-484C-A0E3-467A71B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3A6D-FA1E-460C-A8D5-1075D462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F65-6316-42F7-94B3-55CCB5EE5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E677D-BED5-4BD5-9294-034FA6BDD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B5094-DA64-4038-B80B-B019C267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5BA-BA37-46F2-A9ED-041A486EBFA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C34E5-20C8-4C7D-92A5-51D3DE3D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3990E-CDBC-4213-805F-ECB9DBA0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C937-824C-484C-A0E3-467A71B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0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E86-3B71-4576-96F9-F10B9100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2C8BC-5086-4273-8C0D-29C5A710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609D8-DE86-4CCD-BE3C-7024F74C6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A6EAC-771D-4AF4-A1E9-E0F2C3E84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2F547-27B3-499A-ABD9-5A6106C41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51585-4790-4FDA-B260-38FB6405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5BA-BA37-46F2-A9ED-041A486EBFA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812F5-D684-4EE8-A203-E8BF7C75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E5178-D01B-462C-A780-5E8468C4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C937-824C-484C-A0E3-467A71B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1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10E9-9075-4514-8BB5-19707A23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F0938-A0A0-4263-94DD-28218261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5BA-BA37-46F2-A9ED-041A486EBFA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9DF54-E3D1-45AC-9C20-4196B218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5330B-38F7-4E9F-8D60-5F3B1652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C937-824C-484C-A0E3-467A71B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3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12B3E-1D43-49A0-B8ED-DE078553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5BA-BA37-46F2-A9ED-041A486EBFA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16A73-AA0F-47BE-9BA0-6EB3490D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F758C-0504-4E28-9371-ED426D62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C937-824C-484C-A0E3-467A71B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FC77-9DD3-44B0-A6D2-B2A55743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E74D-6F0F-4A78-9107-076458B8C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61750-6C1D-4324-995D-E9577028C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3F02C-E0C0-4005-A60F-82788B3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5BA-BA37-46F2-A9ED-041A486EBFA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E3FF3-F026-40B7-A8FD-4CAB299B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EAAED-6DF7-417A-A18E-AFAA2313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C937-824C-484C-A0E3-467A71B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733B-2A55-4D1D-AC10-1CE029C6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AF35C-9C1D-4DC2-AC00-7653E6627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C56C-9CB7-48BD-AF39-08C0774F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B524A-4743-44E0-ABF1-A8A8FFE0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5BA-BA37-46F2-A9ED-041A486EBFA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AABCC-6CE8-4C74-B8C2-F3B32DEE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B2D08-29A3-4758-9DB6-B4A90427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C937-824C-484C-A0E3-467A71B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3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A4023-F038-488F-9098-3C9707ED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5D355-8B2B-4FF8-97C9-3460B0D33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84C4-5756-4969-9A7A-3E9ED68B6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D5BA-BA37-46F2-A9ED-041A486EBFA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E82BD-E8E4-47C4-ADAA-C123C1442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C2149-30D9-4198-8F64-247C6B57E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C937-824C-484C-A0E3-467A71B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2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garwalAditya/Trello-Clon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58A9A9-CDF7-40A0-B2F8-EB6805EC3794}"/>
              </a:ext>
            </a:extLst>
          </p:cNvPr>
          <p:cNvSpPr/>
          <p:nvPr/>
        </p:nvSpPr>
        <p:spPr>
          <a:xfrm>
            <a:off x="874644" y="290396"/>
            <a:ext cx="10442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FOR UI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7DD34B-9870-41B5-B709-5A3CB4B8D999}"/>
              </a:ext>
            </a:extLst>
          </p:cNvPr>
          <p:cNvSpPr/>
          <p:nvPr/>
        </p:nvSpPr>
        <p:spPr>
          <a:xfrm>
            <a:off x="9739532" y="6167494"/>
            <a:ext cx="20074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Aditya Aggarwal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8FF68-37EC-49E7-B82B-B156A713D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67" y="1479192"/>
            <a:ext cx="7287065" cy="40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9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411837-2D51-4DEB-9C9B-8797FC929980}"/>
              </a:ext>
            </a:extLst>
          </p:cNvPr>
          <p:cNvSpPr/>
          <p:nvPr/>
        </p:nvSpPr>
        <p:spPr>
          <a:xfrm>
            <a:off x="1572325" y="0"/>
            <a:ext cx="904735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REQUIREMENT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367CF-EE55-46A8-8024-9B99E376A8A4}"/>
              </a:ext>
            </a:extLst>
          </p:cNvPr>
          <p:cNvSpPr txBox="1"/>
          <p:nvPr/>
        </p:nvSpPr>
        <p:spPr>
          <a:xfrm>
            <a:off x="742122" y="1232452"/>
            <a:ext cx="106017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Very helpful for integration with all code sharing platforms and other general task management purposes.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Asana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Mail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Argil DX* (In house notes building tool in the near future if possible) – </a:t>
            </a:r>
            <a:r>
              <a:rPr lang="en-US" sz="2400" dirty="0"/>
              <a:t>Everybody in the office (from interns to HR to MD) can use this tool for day to day management of tasks</a:t>
            </a:r>
          </a:p>
        </p:txBody>
      </p:sp>
    </p:spTree>
    <p:extLst>
      <p:ext uri="{BB962C8B-B14F-4D97-AF65-F5344CB8AC3E}">
        <p14:creationId xmlns:p14="http://schemas.microsoft.com/office/powerpoint/2010/main" val="59109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58CB4F-6055-410A-B0B6-04737790920C}"/>
              </a:ext>
            </a:extLst>
          </p:cNvPr>
          <p:cNvSpPr/>
          <p:nvPr/>
        </p:nvSpPr>
        <p:spPr>
          <a:xfrm>
            <a:off x="2795324" y="0"/>
            <a:ext cx="660135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APPROACH TAKEN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A7341-7BC8-4E2F-B148-08C625175B27}"/>
              </a:ext>
            </a:extLst>
          </p:cNvPr>
          <p:cNvSpPr txBox="1"/>
          <p:nvPr/>
        </p:nvSpPr>
        <p:spPr>
          <a:xfrm>
            <a:off x="556592" y="1550506"/>
            <a:ext cx="105884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INTERFACE: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/>
              <a:t>Static Elements- HTML, SASS, Bootstrap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/>
              <a:t>Dynamic Rendering- Vanilla JS, </a:t>
            </a:r>
            <a:r>
              <a:rPr lang="en-US" sz="3200" dirty="0" err="1"/>
              <a:t>JQuery</a:t>
            </a:r>
            <a:r>
              <a:rPr lang="en-US" sz="3200" dirty="0"/>
              <a:t>, Moustache JS</a:t>
            </a:r>
          </a:p>
          <a:p>
            <a:endParaRPr lang="en-US" sz="3200" dirty="0"/>
          </a:p>
          <a:p>
            <a:r>
              <a:rPr lang="en-US" sz="3200" b="1" dirty="0"/>
              <a:t>BACKEND: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/>
              <a:t>API Hits: ECMA 6 JavaScript Fetch Library (Promises)</a:t>
            </a:r>
          </a:p>
          <a:p>
            <a:endParaRPr lang="en-US" sz="3200" dirty="0"/>
          </a:p>
          <a:p>
            <a:r>
              <a:rPr lang="en-US" sz="3200" b="1" dirty="0"/>
              <a:t>DATABASE CRUD API: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/>
              <a:t>Provided by </a:t>
            </a:r>
            <a:r>
              <a:rPr lang="en-US" sz="3200" dirty="0" err="1"/>
              <a:t>Chitrank</a:t>
            </a:r>
            <a:r>
              <a:rPr lang="en-US" sz="3200" dirty="0"/>
              <a:t> (Internally it uses MongoDB)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6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DD5D74-BFFC-47B2-8937-CC3E9D0188A6}"/>
              </a:ext>
            </a:extLst>
          </p:cNvPr>
          <p:cNvSpPr/>
          <p:nvPr/>
        </p:nvSpPr>
        <p:spPr>
          <a:xfrm>
            <a:off x="2767556" y="-93917"/>
            <a:ext cx="665688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DESIGN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845EAEB-9412-451A-99AF-1BC0B28F4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06397"/>
              </p:ext>
            </p:extLst>
          </p:nvPr>
        </p:nvGraphicFramePr>
        <p:xfrm>
          <a:off x="2031999" y="2054087"/>
          <a:ext cx="9166087" cy="4803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0A3C069-FF9E-44A3-B969-B8D24FCE445D}"/>
              </a:ext>
            </a:extLst>
          </p:cNvPr>
          <p:cNvSpPr/>
          <p:nvPr/>
        </p:nvSpPr>
        <p:spPr>
          <a:xfrm>
            <a:off x="4173453" y="1014079"/>
            <a:ext cx="384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bg2">
                    <a:lumMod val="10000"/>
                  </a:schemeClr>
                </a:solidFill>
                <a:effectLst/>
              </a:rPr>
              <a:t>MongoDB Collections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CED42-26F9-48D5-A9FF-BF04875F8DFB}"/>
              </a:ext>
            </a:extLst>
          </p:cNvPr>
          <p:cNvCxnSpPr/>
          <p:nvPr/>
        </p:nvCxnSpPr>
        <p:spPr>
          <a:xfrm flipH="1">
            <a:off x="4545496" y="1598854"/>
            <a:ext cx="490330" cy="101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E787DA-7E56-47A5-B602-7CEF297F460C}"/>
              </a:ext>
            </a:extLst>
          </p:cNvPr>
          <p:cNvCxnSpPr>
            <a:cxnSpLocks/>
          </p:cNvCxnSpPr>
          <p:nvPr/>
        </p:nvCxnSpPr>
        <p:spPr>
          <a:xfrm>
            <a:off x="7646506" y="1598854"/>
            <a:ext cx="569842" cy="101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3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9E17E9-2F34-4421-81A1-626A28E5D4F0}"/>
              </a:ext>
            </a:extLst>
          </p:cNvPr>
          <p:cNvSpPr/>
          <p:nvPr/>
        </p:nvSpPr>
        <p:spPr>
          <a:xfrm>
            <a:off x="3611986" y="2767280"/>
            <a:ext cx="496802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DEMO</a:t>
            </a:r>
            <a:endParaRPr lang="en-U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04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CD609-C328-45BF-86EC-82B4D11571E2}"/>
              </a:ext>
            </a:extLst>
          </p:cNvPr>
          <p:cNvSpPr/>
          <p:nvPr/>
        </p:nvSpPr>
        <p:spPr>
          <a:xfrm>
            <a:off x="2441570" y="2921168"/>
            <a:ext cx="73088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43041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523FAA-9378-4FC5-BA71-095A3785C1DC}"/>
              </a:ext>
            </a:extLst>
          </p:cNvPr>
          <p:cNvSpPr/>
          <p:nvPr/>
        </p:nvSpPr>
        <p:spPr>
          <a:xfrm>
            <a:off x="1366278" y="3244334"/>
            <a:ext cx="9459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link</a:t>
            </a:r>
            <a:r>
              <a:rPr lang="en-US" sz="28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: https://github.com/AggarwalAditya/Trello-Clone/</a:t>
            </a:r>
            <a:endParaRPr lang="en-US" sz="28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598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2F5D-4578-4E91-B169-D319E86C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17AC-683C-4AE2-9A90-F894E2F63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9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ArgilDX</dc:creator>
  <cp:lastModifiedBy>ArgilDX</cp:lastModifiedBy>
  <cp:revision>10</cp:revision>
  <dcterms:created xsi:type="dcterms:W3CDTF">2018-03-06T17:53:42Z</dcterms:created>
  <dcterms:modified xsi:type="dcterms:W3CDTF">2018-03-06T19:52:04Z</dcterms:modified>
</cp:coreProperties>
</file>