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0" r:id="rId2"/>
    <p:sldId id="262" r:id="rId3"/>
    <p:sldId id="263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4631"/>
  </p:normalViewPr>
  <p:slideViewPr>
    <p:cSldViewPr snapToGrid="0" snapToObjects="1">
      <p:cViewPr>
        <p:scale>
          <a:sx n="79" d="100"/>
          <a:sy n="79" d="100"/>
        </p:scale>
        <p:origin x="10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6C65C-8097-CD43-B765-75EC57721B5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95CE6-5304-B24A-8A6F-0287BB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7274-340D-FF44-9958-DDBA12A43258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AF85-FCBC-2E4A-A6C4-D80EB1F11608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AF95-8FE7-CE4D-9374-36A4F8CD567B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DE-54A1-8644-B3ED-1F6A1E98EBEA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4E69-8D1E-4F45-9BEB-299ECABDA389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23F2-7D2B-164A-A09A-DFA92503903C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00B-7F67-BD43-B6F1-3A90E86B5ACD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CD5-F15D-EF48-BD1B-466E47DD7129}" type="datetime1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5CDD-CCF3-BD45-9B31-1487B1AA67B1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B2A-DF5E-874D-80F5-9D4C5F8C12EA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0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25FD-C06D-F140-A64E-21A98FAB54A3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6DD-BB55-5940-B902-A349468A2DC6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B680-DB76-FF42-829E-EE467E88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FC0CEC-EE8A-404B-96A2-93A7A3C66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14889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231D2-E523-7D48-8D3A-6402E474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C4EC3-3849-4241-A77E-FA4952EAB28C}"/>
              </a:ext>
            </a:extLst>
          </p:cNvPr>
          <p:cNvSpPr txBox="1"/>
          <p:nvPr/>
        </p:nvSpPr>
        <p:spPr>
          <a:xfrm>
            <a:off x="354576" y="1690689"/>
            <a:ext cx="6896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solidFill>
                  <a:schemeClr val="accent2"/>
                </a:solidFill>
              </a:rPr>
              <a:t>ΕΦΑΡΜΟΓΗ ΔΙΣΚΟΓΡΑΦΙΚΗΣ ΕΤΑΙΡΕΙΑΣ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2CFFF-1D90-1145-BBFB-3BBE2F47657C}"/>
              </a:ext>
            </a:extLst>
          </p:cNvPr>
          <p:cNvSpPr txBox="1"/>
          <p:nvPr/>
        </p:nvSpPr>
        <p:spPr>
          <a:xfrm>
            <a:off x="5167717" y="4369938"/>
            <a:ext cx="3947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accent2"/>
                </a:solidFill>
              </a:rPr>
              <a:t>Ομάδα 18</a:t>
            </a:r>
          </a:p>
          <a:p>
            <a:r>
              <a:rPr lang="el-GR" sz="2400" dirty="0">
                <a:solidFill>
                  <a:schemeClr val="accent2"/>
                </a:solidFill>
              </a:rPr>
              <a:t>Άγγελος Ραγκούσης 1053566</a:t>
            </a:r>
          </a:p>
          <a:p>
            <a:r>
              <a:rPr lang="el-GR" sz="2400" dirty="0">
                <a:solidFill>
                  <a:schemeClr val="accent2"/>
                </a:solidFill>
              </a:rPr>
              <a:t>Σπύρος Μεταξάς 1053542</a:t>
            </a:r>
          </a:p>
        </p:txBody>
      </p:sp>
    </p:spTree>
    <p:extLst>
      <p:ext uri="{BB962C8B-B14F-4D97-AF65-F5344CB8AC3E}">
        <p14:creationId xmlns:p14="http://schemas.microsoft.com/office/powerpoint/2010/main" val="178493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09806-78E4-0D4F-968E-D9B9D6B3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7D05E-B8DD-1A41-9AF6-DCF3F5658072}"/>
              </a:ext>
            </a:extLst>
          </p:cNvPr>
          <p:cNvSpPr txBox="1"/>
          <p:nvPr/>
        </p:nvSpPr>
        <p:spPr>
          <a:xfrm>
            <a:off x="644578" y="1727118"/>
            <a:ext cx="1301858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Καλλιτέχνες</a:t>
            </a:r>
            <a:endParaRPr lang="en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3E1A1-19DA-2A46-B779-1D693C7096D3}"/>
              </a:ext>
            </a:extLst>
          </p:cNvPr>
          <p:cNvSpPr txBox="1"/>
          <p:nvPr/>
        </p:nvSpPr>
        <p:spPr>
          <a:xfrm>
            <a:off x="3106224" y="991314"/>
            <a:ext cx="159798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Τραγουδιστές</a:t>
            </a:r>
            <a:endParaRPr lang="en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2BD90-E162-9648-9C51-0EF31B6757C1}"/>
              </a:ext>
            </a:extLst>
          </p:cNvPr>
          <p:cNvSpPr txBox="1"/>
          <p:nvPr/>
        </p:nvSpPr>
        <p:spPr>
          <a:xfrm>
            <a:off x="3106224" y="1542452"/>
            <a:ext cx="112100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Μουσικοί</a:t>
            </a:r>
            <a:endParaRPr lang="en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21396-FA6F-5548-BAD2-3E87F94B033B}"/>
              </a:ext>
            </a:extLst>
          </p:cNvPr>
          <p:cNvSpPr txBox="1"/>
          <p:nvPr/>
        </p:nvSpPr>
        <p:spPr>
          <a:xfrm>
            <a:off x="3106224" y="2093590"/>
            <a:ext cx="120872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Στιχουργοί</a:t>
            </a:r>
            <a:endParaRPr lang="en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2634A-F5A1-4449-BCB5-B71B1F9AE927}"/>
              </a:ext>
            </a:extLst>
          </p:cNvPr>
          <p:cNvSpPr txBox="1"/>
          <p:nvPr/>
        </p:nvSpPr>
        <p:spPr>
          <a:xfrm>
            <a:off x="3106224" y="2644728"/>
            <a:ext cx="112100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Συνθέτες</a:t>
            </a:r>
            <a:endParaRPr lang="en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C5CD1E-A415-FC4A-9259-63A0FFBD49AB}"/>
              </a:ext>
            </a:extLst>
          </p:cNvPr>
          <p:cNvCxnSpPr>
            <a:cxnSpLocks/>
          </p:cNvCxnSpPr>
          <p:nvPr/>
        </p:nvCxnSpPr>
        <p:spPr>
          <a:xfrm flipV="1">
            <a:off x="2018762" y="1360646"/>
            <a:ext cx="839489" cy="47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964939-6F7A-D042-A564-2C97EAABA03F}"/>
              </a:ext>
            </a:extLst>
          </p:cNvPr>
          <p:cNvCxnSpPr>
            <a:cxnSpLocks/>
          </p:cNvCxnSpPr>
          <p:nvPr/>
        </p:nvCxnSpPr>
        <p:spPr>
          <a:xfrm flipV="1">
            <a:off x="2018762" y="1832184"/>
            <a:ext cx="839489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C9F1A9-3FEF-3142-81B6-12A096344F4B}"/>
              </a:ext>
            </a:extLst>
          </p:cNvPr>
          <p:cNvCxnSpPr>
            <a:cxnSpLocks/>
          </p:cNvCxnSpPr>
          <p:nvPr/>
        </p:nvCxnSpPr>
        <p:spPr>
          <a:xfrm>
            <a:off x="2018762" y="2093590"/>
            <a:ext cx="839489" cy="23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CD116F-B560-9041-9DF4-13257B8D29B4}"/>
              </a:ext>
            </a:extLst>
          </p:cNvPr>
          <p:cNvCxnSpPr>
            <a:cxnSpLocks/>
          </p:cNvCxnSpPr>
          <p:nvPr/>
        </p:nvCxnSpPr>
        <p:spPr>
          <a:xfrm>
            <a:off x="1981309" y="2245990"/>
            <a:ext cx="876942" cy="58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AE556B-86D3-7D45-A671-374E2E4559A8}"/>
              </a:ext>
            </a:extLst>
          </p:cNvPr>
          <p:cNvSpPr txBox="1"/>
          <p:nvPr/>
        </p:nvSpPr>
        <p:spPr>
          <a:xfrm>
            <a:off x="644578" y="3678842"/>
            <a:ext cx="1109272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Συλλογές</a:t>
            </a:r>
            <a:endParaRPr lang="en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FEBD18-AFCA-7E47-8C32-780D7FE578D8}"/>
              </a:ext>
            </a:extLst>
          </p:cNvPr>
          <p:cNvSpPr txBox="1"/>
          <p:nvPr/>
        </p:nvSpPr>
        <p:spPr>
          <a:xfrm>
            <a:off x="3106224" y="3309510"/>
            <a:ext cx="83948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</a:t>
            </a:r>
            <a:endParaRPr lang="en-G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D544A-469C-EC4B-BBAB-25F219F2294B}"/>
              </a:ext>
            </a:extLst>
          </p:cNvPr>
          <p:cNvSpPr txBox="1"/>
          <p:nvPr/>
        </p:nvSpPr>
        <p:spPr>
          <a:xfrm>
            <a:off x="3106224" y="3818774"/>
            <a:ext cx="9907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Albums</a:t>
            </a:r>
            <a:endParaRPr lang="en-G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92CE25-0DA8-9848-AE3C-3BCD840CF6E1}"/>
              </a:ext>
            </a:extLst>
          </p:cNvPr>
          <p:cNvCxnSpPr>
            <a:cxnSpLocks/>
          </p:cNvCxnSpPr>
          <p:nvPr/>
        </p:nvCxnSpPr>
        <p:spPr>
          <a:xfrm flipV="1">
            <a:off x="1924206" y="3507612"/>
            <a:ext cx="934045" cy="23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364BA2-FC8B-774A-9D3A-7221B3526876}"/>
              </a:ext>
            </a:extLst>
          </p:cNvPr>
          <p:cNvCxnSpPr>
            <a:cxnSpLocks/>
          </p:cNvCxnSpPr>
          <p:nvPr/>
        </p:nvCxnSpPr>
        <p:spPr>
          <a:xfrm>
            <a:off x="1924206" y="3862344"/>
            <a:ext cx="934045" cy="18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1BAE29-739E-7F41-B26E-D9D249A7DF84}"/>
              </a:ext>
            </a:extLst>
          </p:cNvPr>
          <p:cNvSpPr txBox="1"/>
          <p:nvPr/>
        </p:nvSpPr>
        <p:spPr>
          <a:xfrm>
            <a:off x="6595735" y="1175980"/>
            <a:ext cx="1301858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Συμβόλαια</a:t>
            </a:r>
            <a:endParaRPr lang="en-G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A2D8F-5A78-6047-9CD2-1EBCCCDD2F29}"/>
              </a:ext>
            </a:extLst>
          </p:cNvPr>
          <p:cNvSpPr txBox="1"/>
          <p:nvPr/>
        </p:nvSpPr>
        <p:spPr>
          <a:xfrm>
            <a:off x="6595735" y="5828873"/>
            <a:ext cx="965516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Studios</a:t>
            </a:r>
            <a:endParaRPr lang="en-G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65A1AA-9BFA-F64C-A9A0-B9F3282AFC8A}"/>
              </a:ext>
            </a:extLst>
          </p:cNvPr>
          <p:cNvSpPr txBox="1"/>
          <p:nvPr/>
        </p:nvSpPr>
        <p:spPr>
          <a:xfrm>
            <a:off x="644578" y="5001850"/>
            <a:ext cx="1301858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Τραγούδια</a:t>
            </a:r>
            <a:endParaRPr lang="en-G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C76F33-9A1E-F341-AAF3-92AABB90DD4D}"/>
              </a:ext>
            </a:extLst>
          </p:cNvPr>
          <p:cNvSpPr txBox="1"/>
          <p:nvPr/>
        </p:nvSpPr>
        <p:spPr>
          <a:xfrm>
            <a:off x="6595735" y="3678842"/>
            <a:ext cx="1136117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Εκδόσεις</a:t>
            </a:r>
            <a:endParaRPr lang="en-G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6E0AA-3036-A243-8D07-9D4626165FFC}"/>
              </a:ext>
            </a:extLst>
          </p:cNvPr>
          <p:cNvSpPr txBox="1"/>
          <p:nvPr/>
        </p:nvSpPr>
        <p:spPr>
          <a:xfrm>
            <a:off x="6595735" y="2214526"/>
            <a:ext cx="1597986" cy="646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Μουσικά Συγκροτήματα</a:t>
            </a:r>
            <a:endParaRPr lang="en-G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73CA4C-157D-E749-A957-577FD5CE7D62}"/>
              </a:ext>
            </a:extLst>
          </p:cNvPr>
          <p:cNvSpPr txBox="1"/>
          <p:nvPr/>
        </p:nvSpPr>
        <p:spPr>
          <a:xfrm>
            <a:off x="644578" y="6135897"/>
            <a:ext cx="95937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Πελάτες</a:t>
            </a:r>
            <a:endParaRPr lang="en-G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3A5B9A-4D58-7844-8806-1AC178B640F7}"/>
              </a:ext>
            </a:extLst>
          </p:cNvPr>
          <p:cNvSpPr txBox="1"/>
          <p:nvPr/>
        </p:nvSpPr>
        <p:spPr>
          <a:xfrm>
            <a:off x="3106224" y="4576884"/>
            <a:ext cx="96551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  <a:endParaRPr lang="en-G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2E74D2-331A-9C4A-8170-C19A75CB58FC}"/>
              </a:ext>
            </a:extLst>
          </p:cNvPr>
          <p:cNvSpPr txBox="1"/>
          <p:nvPr/>
        </p:nvSpPr>
        <p:spPr>
          <a:xfrm>
            <a:off x="3106224" y="5150328"/>
            <a:ext cx="9907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Remix</a:t>
            </a:r>
            <a:endParaRPr lang="en-GR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C0D788-7F4D-6448-8694-351A7601AC75}"/>
              </a:ext>
            </a:extLst>
          </p:cNvPr>
          <p:cNvCxnSpPr>
            <a:cxnSpLocks/>
          </p:cNvCxnSpPr>
          <p:nvPr/>
        </p:nvCxnSpPr>
        <p:spPr>
          <a:xfrm flipV="1">
            <a:off x="2128603" y="4774986"/>
            <a:ext cx="729648" cy="31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91CCDF-D5ED-1E4F-B290-E66EFC4D6BC4}"/>
              </a:ext>
            </a:extLst>
          </p:cNvPr>
          <p:cNvCxnSpPr>
            <a:cxnSpLocks/>
          </p:cNvCxnSpPr>
          <p:nvPr/>
        </p:nvCxnSpPr>
        <p:spPr>
          <a:xfrm>
            <a:off x="2128603" y="5186516"/>
            <a:ext cx="729648" cy="12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5AA09C4-1191-9042-8A85-184F0A92BB60}"/>
              </a:ext>
            </a:extLst>
          </p:cNvPr>
          <p:cNvSpPr txBox="1"/>
          <p:nvPr/>
        </p:nvSpPr>
        <p:spPr>
          <a:xfrm>
            <a:off x="3106223" y="5733510"/>
            <a:ext cx="146577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Καταστ</a:t>
            </a:r>
            <a:r>
              <a:rPr lang="en-US" dirty="0" err="1"/>
              <a:t>ή</a:t>
            </a:r>
            <a:r>
              <a:rPr lang="el-GR" dirty="0"/>
              <a:t>ματα</a:t>
            </a:r>
            <a:endParaRPr lang="en-G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6F47F8-C026-7042-A45A-18C131A39BE5}"/>
              </a:ext>
            </a:extLst>
          </p:cNvPr>
          <p:cNvSpPr txBox="1"/>
          <p:nvPr/>
        </p:nvSpPr>
        <p:spPr>
          <a:xfrm>
            <a:off x="3106223" y="6306954"/>
            <a:ext cx="236518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Πλατφόρμες Μουσικής</a:t>
            </a:r>
            <a:endParaRPr lang="en-GR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B8177A-27E1-C445-BD46-9E5378CE28CF}"/>
              </a:ext>
            </a:extLst>
          </p:cNvPr>
          <p:cNvCxnSpPr>
            <a:cxnSpLocks/>
          </p:cNvCxnSpPr>
          <p:nvPr/>
        </p:nvCxnSpPr>
        <p:spPr>
          <a:xfrm flipV="1">
            <a:off x="1753850" y="5931612"/>
            <a:ext cx="1104401" cy="31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1EEE85-12F5-8348-B61C-CE411461D9AE}"/>
              </a:ext>
            </a:extLst>
          </p:cNvPr>
          <p:cNvCxnSpPr>
            <a:cxnSpLocks/>
          </p:cNvCxnSpPr>
          <p:nvPr/>
        </p:nvCxnSpPr>
        <p:spPr>
          <a:xfrm>
            <a:off x="1753850" y="6356351"/>
            <a:ext cx="1104401" cy="11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784749-2629-9A40-813E-FBE73123BDE8}"/>
              </a:ext>
            </a:extLst>
          </p:cNvPr>
          <p:cNvSpPr txBox="1"/>
          <p:nvPr/>
        </p:nvSpPr>
        <p:spPr>
          <a:xfrm>
            <a:off x="7997424" y="4380417"/>
            <a:ext cx="49797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  <a:endParaRPr lang="en-G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488BAD-90CB-8344-B330-634D6F47E5DE}"/>
              </a:ext>
            </a:extLst>
          </p:cNvPr>
          <p:cNvSpPr txBox="1"/>
          <p:nvPr/>
        </p:nvSpPr>
        <p:spPr>
          <a:xfrm>
            <a:off x="5547942" y="4379379"/>
            <a:ext cx="77903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Digital</a:t>
            </a:r>
            <a:endParaRPr lang="en-G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EB470C-1412-2A43-9FB2-3081B31D09CB}"/>
              </a:ext>
            </a:extLst>
          </p:cNvPr>
          <p:cNvSpPr txBox="1"/>
          <p:nvPr/>
        </p:nvSpPr>
        <p:spPr>
          <a:xfrm>
            <a:off x="6681034" y="4749749"/>
            <a:ext cx="96551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err="1"/>
              <a:t>Βιν</a:t>
            </a:r>
            <a:r>
              <a:rPr lang="en-US" dirty="0" err="1"/>
              <a:t>ύ</a:t>
            </a:r>
            <a:r>
              <a:rPr lang="el-GR" dirty="0" err="1"/>
              <a:t>λια</a:t>
            </a:r>
            <a:endParaRPr lang="en-GR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ADAD56-1BA3-8743-B12F-CEF1279C66B6}"/>
              </a:ext>
            </a:extLst>
          </p:cNvPr>
          <p:cNvCxnSpPr>
            <a:cxnSpLocks/>
          </p:cNvCxnSpPr>
          <p:nvPr/>
        </p:nvCxnSpPr>
        <p:spPr>
          <a:xfrm>
            <a:off x="7310811" y="4113549"/>
            <a:ext cx="500879" cy="31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9CC702-E79C-1B48-AA7D-C7E4FDBD1205}"/>
              </a:ext>
            </a:extLst>
          </p:cNvPr>
          <p:cNvCxnSpPr>
            <a:cxnSpLocks/>
          </p:cNvCxnSpPr>
          <p:nvPr/>
        </p:nvCxnSpPr>
        <p:spPr>
          <a:xfrm>
            <a:off x="7162287" y="4113549"/>
            <a:ext cx="0" cy="54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76EB22-8E8E-B347-921E-647CE7B93777}"/>
              </a:ext>
            </a:extLst>
          </p:cNvPr>
          <p:cNvCxnSpPr>
            <a:cxnSpLocks/>
          </p:cNvCxnSpPr>
          <p:nvPr/>
        </p:nvCxnSpPr>
        <p:spPr>
          <a:xfrm flipH="1">
            <a:off x="6457950" y="4113549"/>
            <a:ext cx="518604" cy="34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C28089A-C840-1E42-B58F-84147B8CE4F4}"/>
              </a:ext>
            </a:extLst>
          </p:cNvPr>
          <p:cNvSpPr txBox="1"/>
          <p:nvPr/>
        </p:nvSpPr>
        <p:spPr>
          <a:xfrm>
            <a:off x="2214170" y="133514"/>
            <a:ext cx="446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ΠΕΡΙΕΧΟΜΕΝΑ ΕΦΑΡΜΟΓΗΣ</a:t>
            </a:r>
            <a:endParaRPr lang="en-GR" sz="2800" b="1" dirty="0"/>
          </a:p>
        </p:txBody>
      </p:sp>
    </p:spTree>
    <p:extLst>
      <p:ext uri="{BB962C8B-B14F-4D97-AF65-F5344CB8AC3E}">
        <p14:creationId xmlns:p14="http://schemas.microsoft.com/office/powerpoint/2010/main" val="74222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89B2E-A555-CA44-856E-D6F552EE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20AD3-2383-8A4B-974C-CAFB906310A6}"/>
              </a:ext>
            </a:extLst>
          </p:cNvPr>
          <p:cNvSpPr/>
          <p:nvPr/>
        </p:nvSpPr>
        <p:spPr>
          <a:xfrm>
            <a:off x="601480" y="1500666"/>
            <a:ext cx="6606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Σχεδιασμός του Εννοιολογικού Μοντέλου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ERD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62560" algn="l"/>
              </a:tabLst>
            </a:pPr>
            <a:endParaRPr lang="en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Μετατροπή του Εννοιολογικού Μοντέλου στο αντίστοιχο Λογικό Σχεσιακό Μοντέλο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62560" algn="l"/>
              </a:tabLst>
            </a:pPr>
            <a:endParaRPr lang="en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Ορισμός των πινάκων της βάσης δεδομένων, των πρωτεύοντων κλειδιών και των περιορισμών αναφορικής ακεραιότητας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62560" algn="l"/>
              </a:tabLst>
            </a:pPr>
            <a:endParaRPr lang="en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Εισαγωγή Δεδομένων στη Βάση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62560" algn="l"/>
              </a:tabLst>
            </a:pPr>
            <a:endParaRPr lang="en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62560" algn="l"/>
              </a:tabLst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Δημιουργία εφαρμογής με γραφική διεπαφή σε γλώσσα προγραμματισμού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E7D91-0018-1043-B0F2-C92505E5101A}"/>
              </a:ext>
            </a:extLst>
          </p:cNvPr>
          <p:cNvSpPr txBox="1"/>
          <p:nvPr/>
        </p:nvSpPr>
        <p:spPr>
          <a:xfrm>
            <a:off x="3328101" y="486522"/>
            <a:ext cx="2487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800" b="1" dirty="0"/>
              <a:t>ΜΕΘΟΔΟΛΟΓΙΑ</a:t>
            </a:r>
            <a:endParaRPr lang="en-GR" sz="2800" b="1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868D41F-D099-884F-86D6-AB0EA7774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898" y="5078371"/>
            <a:ext cx="2319799" cy="1293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55D50-0868-A84F-8C36-4F4568ADB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284" y="5704424"/>
            <a:ext cx="1968691" cy="629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E72098-ADEF-814B-A4EC-1FFABB403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58" y="5362499"/>
            <a:ext cx="2084571" cy="11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2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06625-0F1A-064C-802B-D36F7208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AE31E-05EB-004F-A126-A4239E6D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" y="892066"/>
            <a:ext cx="9041532" cy="5829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97D831-A76E-334C-A984-6AAB59209A78}"/>
              </a:ext>
            </a:extLst>
          </p:cNvPr>
          <p:cNvSpPr txBox="1"/>
          <p:nvPr/>
        </p:nvSpPr>
        <p:spPr>
          <a:xfrm>
            <a:off x="3387797" y="136524"/>
            <a:ext cx="2368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ERD DIAGRAM</a:t>
            </a:r>
            <a:endParaRPr lang="en-GR" b="1" dirty="0"/>
          </a:p>
        </p:txBody>
      </p:sp>
    </p:spTree>
    <p:extLst>
      <p:ext uri="{BB962C8B-B14F-4D97-AF65-F5344CB8AC3E}">
        <p14:creationId xmlns:p14="http://schemas.microsoft.com/office/powerpoint/2010/main" val="421216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2AC4F-AFF7-324C-AD8F-ECC9C7BA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426DD-D44E-0F4A-A8CF-37FCEA7B11E5}"/>
              </a:ext>
            </a:extLst>
          </p:cNvPr>
          <p:cNvSpPr txBox="1"/>
          <p:nvPr/>
        </p:nvSpPr>
        <p:spPr>
          <a:xfrm>
            <a:off x="2870668" y="240039"/>
            <a:ext cx="340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RELATIONAL SCHEMA</a:t>
            </a:r>
            <a:endParaRPr lang="en-G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60E49C-E4DE-0147-A3FD-628B9970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8" y="1004630"/>
            <a:ext cx="9144000" cy="53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5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95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τίτλος</dc:title>
  <dc:creator>Αβούρης Νικόλαος</dc:creator>
  <cp:lastModifiedBy>Angelos Ragkousis</cp:lastModifiedBy>
  <cp:revision>26</cp:revision>
  <dcterms:created xsi:type="dcterms:W3CDTF">2018-11-01T12:18:27Z</dcterms:created>
  <dcterms:modified xsi:type="dcterms:W3CDTF">2021-01-10T17:02:15Z</dcterms:modified>
</cp:coreProperties>
</file>