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_rels/drawing1.xml.rels" ContentType="application/vnd.openxmlformats-package.relationships+xml"/>
  <Override PartName="/ppt/diagrams/_rels/data1.xml.rels" ContentType="application/vnd.openxmlformats-package.relationships+xml"/>
  <Override PartName="/ppt/diagrams/drawing1.xml" ContentType="application/vnd.ms-office.drawingml.diagramDrawing+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OOXDiagramDrawingRels1_5.svg" ContentType="image/svg"/>
  <Override PartName="/ppt/media/OOXDiagramDrawingRels1_3.svg" ContentType="image/svg"/>
  <Override PartName="/ppt/media/OOXDiagramDrawingRels1_2.png" ContentType="image/png"/>
  <Override PartName="/ppt/media/OOXDiagramDrawingRels1_4.png" ContentType="image/png"/>
  <Override PartName="/ppt/media/OOXDiagramDrawingRels1_1.svg" ContentType="image/svg"/>
  <Override PartName="/ppt/media/image6.jpeg" ContentType="image/jpeg"/>
  <Override PartName="/ppt/media/image3.jpeg" ContentType="image/jpeg"/>
  <Override PartName="/ppt/media/image2.jpeg" ContentType="image/jpeg"/>
  <Override PartName="/ppt/media/image5.jpeg" ContentType="image/jpeg"/>
  <Override PartName="/ppt/media/OOXDiagramDataRels1_0.png" ContentType="image/png"/>
  <Override PartName="/ppt/media/image4.jpeg" ContentType="image/jpeg"/>
  <Override PartName="/ppt/media/OOXDiagramDataRels1_1.svg" ContentType="image/svg"/>
  <Override PartName="/ppt/media/OOXDiagramDataRels1_4.png" ContentType="image/png"/>
  <Override PartName="/ppt/media/OOXDiagramDataRels1_2.png" ContentType="image/png"/>
  <Override PartName="/ppt/media/OOXDiagramDataRels1_3.svg" ContentType="image/svg"/>
  <Override PartName="/ppt/media/OOXDiagramDataRels1_5.svg" ContentType="image/svg"/>
  <Override PartName="/ppt/media/OOXDiagramDrawingRels1_0.png" ContentType="image/png"/>
  <Override PartName="/ppt/media/image1.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presProps" Target="presProps.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2" Type="http://schemas.openxmlformats.org/officeDocument/2006/relationships/image" Target="../media/OOXDiagramDataRels1_1.svg"/><Relationship Id="rId3" Type="http://schemas.openxmlformats.org/officeDocument/2006/relationships/image" Target="../media/OOXDiagramDataRels1_2.png"/><Relationship Id="rId4" Type="http://schemas.openxmlformats.org/officeDocument/2006/relationships/image" Target="../media/OOXDiagramDataRels1_3.svg"/><Relationship Id="rId5" Type="http://schemas.openxmlformats.org/officeDocument/2006/relationships/image" Target="../media/OOXDiagramDataRels1_4.png"/><Relationship Id="rId6" Type="http://schemas.openxmlformats.org/officeDocument/2006/relationships/image" Target="../media/OOXDiagramDataRels1_5.sv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2" Type="http://schemas.openxmlformats.org/officeDocument/2006/relationships/image" Target="../media/OOXDiagramDrawingRels1_1.svg"/><Relationship Id="rId3" Type="http://schemas.openxmlformats.org/officeDocument/2006/relationships/image" Target="../media/OOXDiagramDrawingRels1_2.png"/><Relationship Id="rId4" Type="http://schemas.openxmlformats.org/officeDocument/2006/relationships/image" Target="../media/OOXDiagramDrawingRels1_3.svg"/><Relationship Id="rId5" Type="http://schemas.openxmlformats.org/officeDocument/2006/relationships/image" Target="../media/OOXDiagramDrawingRels1_4.png"/><Relationship Id="rId6" Type="http://schemas.openxmlformats.org/officeDocument/2006/relationships/image" Target="../media/OOXDiagramDrawingRels1_5.sv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D4EAA9-7E6D-489E-A1E3-E7E606914BB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B22E84E-AA9A-4FC6-8683-82D7CF194BA7}">
      <dgm:prSet custT="1"/>
      <dgm:spPr/>
      <dgm:t>
        <a:bodyPr/>
        <a:lstStyle/>
        <a:p>
          <a:pPr>
            <a:lnSpc>
              <a:spcPct val="100000"/>
            </a:lnSpc>
          </a:pPr>
          <a:r>
            <a:rPr lang="en-IN" sz="1800"/>
            <a:t>It works on the principal of the seller giving huge discounts on bulk orders or also known as volume discount.</a:t>
          </a:r>
          <a:endParaRPr lang="en-US" sz="1800"/>
        </a:p>
      </dgm:t>
    </dgm:pt>
    <dgm:pt modelId="{1B075C1A-E81D-4BA8-8ABA-A4D8AD1FFBFD}" type="parTrans" cxnId="{B5EB6A14-415C-4BFD-BD62-2C23452C8D87}">
      <dgm:prSet/>
      <dgm:spPr/>
      <dgm:t>
        <a:bodyPr/>
        <a:lstStyle/>
        <a:p>
          <a:endParaRPr lang="en-US"/>
        </a:p>
      </dgm:t>
    </dgm:pt>
    <dgm:pt modelId="{7923A65E-0A86-4F28-BB2D-33ADCC27D9E3}" type="sibTrans" cxnId="{B5EB6A14-415C-4BFD-BD62-2C23452C8D87}">
      <dgm:prSet/>
      <dgm:spPr/>
      <dgm:t>
        <a:bodyPr/>
        <a:lstStyle/>
        <a:p>
          <a:endParaRPr lang="en-US"/>
        </a:p>
      </dgm:t>
    </dgm:pt>
    <dgm:pt modelId="{50675568-80B4-4739-986F-2336EC22BC9A}">
      <dgm:prSet custT="1"/>
      <dgm:spPr/>
      <dgm:t>
        <a:bodyPr/>
        <a:lstStyle/>
        <a:p>
          <a:pPr>
            <a:lnSpc>
              <a:spcPct val="100000"/>
            </a:lnSpc>
          </a:pPr>
          <a:r>
            <a:rPr lang="en-US" sz="1800" b="0" i="0" dirty="0"/>
            <a:t>Producers or sellers can reduce inventories and take advantage of economies of scale by allowing discounts to bulk buyers.</a:t>
          </a:r>
          <a:endParaRPr lang="en-US" sz="1800" dirty="0"/>
        </a:p>
      </dgm:t>
    </dgm:pt>
    <dgm:pt modelId="{5185CF47-B6FD-466E-BFB9-F0FEDB3F4666}" type="parTrans" cxnId="{FC1146B6-3326-424C-B595-EC3811806CFE}">
      <dgm:prSet/>
      <dgm:spPr/>
      <dgm:t>
        <a:bodyPr/>
        <a:lstStyle/>
        <a:p>
          <a:endParaRPr lang="en-US"/>
        </a:p>
      </dgm:t>
    </dgm:pt>
    <dgm:pt modelId="{21E373F1-3DF0-4E38-A386-2373EC430602}" type="sibTrans" cxnId="{FC1146B6-3326-424C-B595-EC3811806CFE}">
      <dgm:prSet/>
      <dgm:spPr/>
      <dgm:t>
        <a:bodyPr/>
        <a:lstStyle/>
        <a:p>
          <a:endParaRPr lang="en-US"/>
        </a:p>
      </dgm:t>
    </dgm:pt>
    <dgm:pt modelId="{6D2CE956-2010-40DB-A049-24AE66BAD34D}">
      <dgm:prSet custT="1"/>
      <dgm:spPr/>
      <dgm:t>
        <a:bodyPr/>
        <a:lstStyle/>
        <a:p>
          <a:pPr>
            <a:lnSpc>
              <a:spcPct val="100000"/>
            </a:lnSpc>
          </a:pPr>
          <a:r>
            <a:rPr lang="en-US" sz="1800" b="0" i="0"/>
            <a:t>The discount increases as for tiers that include larger and larger numbers of units. For instance, a discount could be applied to 50 to 100 units sold, with a greater discount for 101 to 200 units sold, and an even larger discount could apply to 201 to 300 units sold, and so on.</a:t>
          </a:r>
          <a:endParaRPr lang="en-US" sz="1800"/>
        </a:p>
      </dgm:t>
    </dgm:pt>
    <dgm:pt modelId="{5ACDC6BA-5FB3-4F57-BE94-7B5EEBC0A4D0}" type="parTrans" cxnId="{24E886B2-3C8C-40A9-BB7E-16BA4C7B1E00}">
      <dgm:prSet/>
      <dgm:spPr/>
      <dgm:t>
        <a:bodyPr/>
        <a:lstStyle/>
        <a:p>
          <a:endParaRPr lang="en-US"/>
        </a:p>
      </dgm:t>
    </dgm:pt>
    <dgm:pt modelId="{1E265B43-A1AA-4742-B3F7-5302E3543E26}" type="sibTrans" cxnId="{24E886B2-3C8C-40A9-BB7E-16BA4C7B1E00}">
      <dgm:prSet/>
      <dgm:spPr/>
      <dgm:t>
        <a:bodyPr/>
        <a:lstStyle/>
        <a:p>
          <a:endParaRPr lang="en-US"/>
        </a:p>
      </dgm:t>
    </dgm:pt>
    <dgm:pt modelId="{32BE2C10-9810-481C-9DBA-AE2B943C0095}" type="pres">
      <dgm:prSet presAssocID="{A3D4EAA9-7E6D-489E-A1E3-E7E606914BBB}" presName="root" presStyleCnt="0">
        <dgm:presLayoutVars>
          <dgm:dir/>
          <dgm:resizeHandles val="exact"/>
        </dgm:presLayoutVars>
      </dgm:prSet>
      <dgm:spPr/>
    </dgm:pt>
    <dgm:pt modelId="{8511E83B-8E93-4325-AC2B-A1D087BA33D7}" type="pres">
      <dgm:prSet presAssocID="{7B22E84E-AA9A-4FC6-8683-82D7CF194BA7}" presName="compNode" presStyleCnt="0"/>
      <dgm:spPr/>
    </dgm:pt>
    <dgm:pt modelId="{1E474D74-C7D1-4472-8C7F-62FE5D65C439}" type="pres">
      <dgm:prSet presAssocID="{7B22E84E-AA9A-4FC6-8683-82D7CF194BA7}" presName="bgRect" presStyleLbl="bgShp" presStyleIdx="0" presStyleCnt="3"/>
      <dgm:spPr/>
    </dgm:pt>
    <dgm:pt modelId="{89434090-2FAE-4E51-8B3B-58DE688D569F}" type="pres">
      <dgm:prSet presAssocID="{7B22E84E-AA9A-4FC6-8683-82D7CF194B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iosk"/>
        </a:ext>
      </dgm:extLst>
    </dgm:pt>
    <dgm:pt modelId="{1CCE5C71-360E-48AA-A4EE-F7B8E4FA4FC5}" type="pres">
      <dgm:prSet presAssocID="{7B22E84E-AA9A-4FC6-8683-82D7CF194BA7}" presName="spaceRect" presStyleCnt="0"/>
      <dgm:spPr/>
    </dgm:pt>
    <dgm:pt modelId="{A95D0640-8723-40AB-908C-0CD38F007992}" type="pres">
      <dgm:prSet presAssocID="{7B22E84E-AA9A-4FC6-8683-82D7CF194BA7}" presName="parTx" presStyleLbl="revTx" presStyleIdx="0" presStyleCnt="3">
        <dgm:presLayoutVars>
          <dgm:chMax val="0"/>
          <dgm:chPref val="0"/>
        </dgm:presLayoutVars>
      </dgm:prSet>
      <dgm:spPr/>
    </dgm:pt>
    <dgm:pt modelId="{D7A8E1A7-E4AF-4935-B85D-941003E1FFA7}" type="pres">
      <dgm:prSet presAssocID="{7923A65E-0A86-4F28-BB2D-33ADCC27D9E3}" presName="sibTrans" presStyleCnt="0"/>
      <dgm:spPr/>
    </dgm:pt>
    <dgm:pt modelId="{8EE75F89-2018-4E4E-BD0E-4F21EA658A87}" type="pres">
      <dgm:prSet presAssocID="{50675568-80B4-4739-986F-2336EC22BC9A}" presName="compNode" presStyleCnt="0"/>
      <dgm:spPr/>
    </dgm:pt>
    <dgm:pt modelId="{47B842C4-5AB4-4476-9A0C-DCD263F0D64E}" type="pres">
      <dgm:prSet presAssocID="{50675568-80B4-4739-986F-2336EC22BC9A}" presName="bgRect" presStyleLbl="bgShp" presStyleIdx="1" presStyleCnt="3" custLinFactNeighborX="0" custLinFactNeighborY="-2095"/>
      <dgm:spPr/>
    </dgm:pt>
    <dgm:pt modelId="{6C355EA1-731B-4194-A355-D7018E6B2553}" type="pres">
      <dgm:prSet presAssocID="{50675568-80B4-4739-986F-2336EC22BC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Upward Trend"/>
        </a:ext>
      </dgm:extLst>
    </dgm:pt>
    <dgm:pt modelId="{59EA8E80-FC2A-4F3E-98A6-FFF6DB00BF3F}" type="pres">
      <dgm:prSet presAssocID="{50675568-80B4-4739-986F-2336EC22BC9A}" presName="spaceRect" presStyleCnt="0"/>
      <dgm:spPr/>
    </dgm:pt>
    <dgm:pt modelId="{14FDAE2C-8764-4BD1-AC0D-948BEFB9112E}" type="pres">
      <dgm:prSet presAssocID="{50675568-80B4-4739-986F-2336EC22BC9A}" presName="parTx" presStyleLbl="revTx" presStyleIdx="1" presStyleCnt="3">
        <dgm:presLayoutVars>
          <dgm:chMax val="0"/>
          <dgm:chPref val="0"/>
        </dgm:presLayoutVars>
      </dgm:prSet>
      <dgm:spPr/>
    </dgm:pt>
    <dgm:pt modelId="{654EAEF5-4EEB-4DA2-84FA-DD85260C0601}" type="pres">
      <dgm:prSet presAssocID="{21E373F1-3DF0-4E38-A386-2373EC430602}" presName="sibTrans" presStyleCnt="0"/>
      <dgm:spPr/>
    </dgm:pt>
    <dgm:pt modelId="{A81B5AD4-09A6-4E7C-8863-38E94E4C96F5}" type="pres">
      <dgm:prSet presAssocID="{6D2CE956-2010-40DB-A049-24AE66BAD34D}" presName="compNode" presStyleCnt="0"/>
      <dgm:spPr/>
    </dgm:pt>
    <dgm:pt modelId="{D185B391-A2F6-445E-9CF0-BDA1138AC982}" type="pres">
      <dgm:prSet presAssocID="{6D2CE956-2010-40DB-A049-24AE66BAD34D}" presName="bgRect" presStyleLbl="bgShp" presStyleIdx="2" presStyleCnt="3"/>
      <dgm:spPr/>
    </dgm:pt>
    <dgm:pt modelId="{E445A185-7E65-4299-97A6-ECF8F0377CE2}" type="pres">
      <dgm:prSet presAssocID="{6D2CE956-2010-40DB-A049-24AE66BAD34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Yuan"/>
        </a:ext>
      </dgm:extLst>
    </dgm:pt>
    <dgm:pt modelId="{31D5C8D1-FE13-42D0-ABE8-1AD3B2D55A36}" type="pres">
      <dgm:prSet presAssocID="{6D2CE956-2010-40DB-A049-24AE66BAD34D}" presName="spaceRect" presStyleCnt="0"/>
      <dgm:spPr/>
    </dgm:pt>
    <dgm:pt modelId="{F76917CB-BCD4-4A1A-84F7-5D9584138363}" type="pres">
      <dgm:prSet presAssocID="{6D2CE956-2010-40DB-A049-24AE66BAD34D}" presName="parTx" presStyleLbl="revTx" presStyleIdx="2" presStyleCnt="3">
        <dgm:presLayoutVars>
          <dgm:chMax val="0"/>
          <dgm:chPref val="0"/>
        </dgm:presLayoutVars>
      </dgm:prSet>
      <dgm:spPr/>
    </dgm:pt>
  </dgm:ptLst>
  <dgm:cxnLst>
    <dgm:cxn modelId="{B5EB6A14-415C-4BFD-BD62-2C23452C8D87}" srcId="{A3D4EAA9-7E6D-489E-A1E3-E7E606914BBB}" destId="{7B22E84E-AA9A-4FC6-8683-82D7CF194BA7}" srcOrd="0" destOrd="0" parTransId="{1B075C1A-E81D-4BA8-8ABA-A4D8AD1FFBFD}" sibTransId="{7923A65E-0A86-4F28-BB2D-33ADCC27D9E3}"/>
    <dgm:cxn modelId="{7B38B13C-3D28-4FA9-BBC8-3105F0DA96A1}" type="presOf" srcId="{6D2CE956-2010-40DB-A049-24AE66BAD34D}" destId="{F76917CB-BCD4-4A1A-84F7-5D9584138363}" srcOrd="0" destOrd="0" presId="urn:microsoft.com/office/officeart/2018/2/layout/IconVerticalSolidList"/>
    <dgm:cxn modelId="{558DC86D-6B56-44F1-AB29-8069356A8EDB}" type="presOf" srcId="{A3D4EAA9-7E6D-489E-A1E3-E7E606914BBB}" destId="{32BE2C10-9810-481C-9DBA-AE2B943C0095}" srcOrd="0" destOrd="0" presId="urn:microsoft.com/office/officeart/2018/2/layout/IconVerticalSolidList"/>
    <dgm:cxn modelId="{271B0B89-694D-406E-974B-92C422899D4F}" type="presOf" srcId="{7B22E84E-AA9A-4FC6-8683-82D7CF194BA7}" destId="{A95D0640-8723-40AB-908C-0CD38F007992}" srcOrd="0" destOrd="0" presId="urn:microsoft.com/office/officeart/2018/2/layout/IconVerticalSolidList"/>
    <dgm:cxn modelId="{24E886B2-3C8C-40A9-BB7E-16BA4C7B1E00}" srcId="{A3D4EAA9-7E6D-489E-A1E3-E7E606914BBB}" destId="{6D2CE956-2010-40DB-A049-24AE66BAD34D}" srcOrd="2" destOrd="0" parTransId="{5ACDC6BA-5FB3-4F57-BE94-7B5EEBC0A4D0}" sibTransId="{1E265B43-A1AA-4742-B3F7-5302E3543E26}"/>
    <dgm:cxn modelId="{FC1146B6-3326-424C-B595-EC3811806CFE}" srcId="{A3D4EAA9-7E6D-489E-A1E3-E7E606914BBB}" destId="{50675568-80B4-4739-986F-2336EC22BC9A}" srcOrd="1" destOrd="0" parTransId="{5185CF47-B6FD-466E-BFB9-F0FEDB3F4666}" sibTransId="{21E373F1-3DF0-4E38-A386-2373EC430602}"/>
    <dgm:cxn modelId="{6A74BACF-211D-4521-960B-32DAA40B3F57}" type="presOf" srcId="{50675568-80B4-4739-986F-2336EC22BC9A}" destId="{14FDAE2C-8764-4BD1-AC0D-948BEFB9112E}" srcOrd="0" destOrd="0" presId="urn:microsoft.com/office/officeart/2018/2/layout/IconVerticalSolidList"/>
    <dgm:cxn modelId="{6D52190E-AAC4-4126-B136-A84BB69FD6F1}" type="presParOf" srcId="{32BE2C10-9810-481C-9DBA-AE2B943C0095}" destId="{8511E83B-8E93-4325-AC2B-A1D087BA33D7}" srcOrd="0" destOrd="0" presId="urn:microsoft.com/office/officeart/2018/2/layout/IconVerticalSolidList"/>
    <dgm:cxn modelId="{95E4E303-8E0B-489E-BEDD-F9FD8CE85D7C}" type="presParOf" srcId="{8511E83B-8E93-4325-AC2B-A1D087BA33D7}" destId="{1E474D74-C7D1-4472-8C7F-62FE5D65C439}" srcOrd="0" destOrd="0" presId="urn:microsoft.com/office/officeart/2018/2/layout/IconVerticalSolidList"/>
    <dgm:cxn modelId="{D9D71571-7028-4F06-9EA6-9D6F34B26E6F}" type="presParOf" srcId="{8511E83B-8E93-4325-AC2B-A1D087BA33D7}" destId="{89434090-2FAE-4E51-8B3B-58DE688D569F}" srcOrd="1" destOrd="0" presId="urn:microsoft.com/office/officeart/2018/2/layout/IconVerticalSolidList"/>
    <dgm:cxn modelId="{DD228E7A-D6E9-439D-8E94-9FED0B7325AF}" type="presParOf" srcId="{8511E83B-8E93-4325-AC2B-A1D087BA33D7}" destId="{1CCE5C71-360E-48AA-A4EE-F7B8E4FA4FC5}" srcOrd="2" destOrd="0" presId="urn:microsoft.com/office/officeart/2018/2/layout/IconVerticalSolidList"/>
    <dgm:cxn modelId="{67C95A9F-724F-41E9-8836-6B318F237EBA}" type="presParOf" srcId="{8511E83B-8E93-4325-AC2B-A1D087BA33D7}" destId="{A95D0640-8723-40AB-908C-0CD38F007992}" srcOrd="3" destOrd="0" presId="urn:microsoft.com/office/officeart/2018/2/layout/IconVerticalSolidList"/>
    <dgm:cxn modelId="{B1826FD9-DFBC-4B95-9744-A5D0C9FC8E5F}" type="presParOf" srcId="{32BE2C10-9810-481C-9DBA-AE2B943C0095}" destId="{D7A8E1A7-E4AF-4935-B85D-941003E1FFA7}" srcOrd="1" destOrd="0" presId="urn:microsoft.com/office/officeart/2018/2/layout/IconVerticalSolidList"/>
    <dgm:cxn modelId="{E24DE557-905A-4320-A7C0-85E850B51EBE}" type="presParOf" srcId="{32BE2C10-9810-481C-9DBA-AE2B943C0095}" destId="{8EE75F89-2018-4E4E-BD0E-4F21EA658A87}" srcOrd="2" destOrd="0" presId="urn:microsoft.com/office/officeart/2018/2/layout/IconVerticalSolidList"/>
    <dgm:cxn modelId="{0E5DB566-582B-4813-A01C-16FCB24F1B86}" type="presParOf" srcId="{8EE75F89-2018-4E4E-BD0E-4F21EA658A87}" destId="{47B842C4-5AB4-4476-9A0C-DCD263F0D64E}" srcOrd="0" destOrd="0" presId="urn:microsoft.com/office/officeart/2018/2/layout/IconVerticalSolidList"/>
    <dgm:cxn modelId="{B9E41B35-2F6A-4254-85CE-4113EFD70F3B}" type="presParOf" srcId="{8EE75F89-2018-4E4E-BD0E-4F21EA658A87}" destId="{6C355EA1-731B-4194-A355-D7018E6B2553}" srcOrd="1" destOrd="0" presId="urn:microsoft.com/office/officeart/2018/2/layout/IconVerticalSolidList"/>
    <dgm:cxn modelId="{04C2F558-AA7D-4D51-BDB2-FA82B485AB8C}" type="presParOf" srcId="{8EE75F89-2018-4E4E-BD0E-4F21EA658A87}" destId="{59EA8E80-FC2A-4F3E-98A6-FFF6DB00BF3F}" srcOrd="2" destOrd="0" presId="urn:microsoft.com/office/officeart/2018/2/layout/IconVerticalSolidList"/>
    <dgm:cxn modelId="{B7702523-66E9-4D12-B082-6D594E40F1A2}" type="presParOf" srcId="{8EE75F89-2018-4E4E-BD0E-4F21EA658A87}" destId="{14FDAE2C-8764-4BD1-AC0D-948BEFB9112E}" srcOrd="3" destOrd="0" presId="urn:microsoft.com/office/officeart/2018/2/layout/IconVerticalSolidList"/>
    <dgm:cxn modelId="{F33DB5B4-972B-490C-9A87-A347EB64FCAA}" type="presParOf" srcId="{32BE2C10-9810-481C-9DBA-AE2B943C0095}" destId="{654EAEF5-4EEB-4DA2-84FA-DD85260C0601}" srcOrd="3" destOrd="0" presId="urn:microsoft.com/office/officeart/2018/2/layout/IconVerticalSolidList"/>
    <dgm:cxn modelId="{9402DC55-C636-4B3F-A89B-5473837CF763}" type="presParOf" srcId="{32BE2C10-9810-481C-9DBA-AE2B943C0095}" destId="{A81B5AD4-09A6-4E7C-8863-38E94E4C96F5}" srcOrd="4" destOrd="0" presId="urn:microsoft.com/office/officeart/2018/2/layout/IconVerticalSolidList"/>
    <dgm:cxn modelId="{242ED448-22D3-4F2E-AAD6-A5CEE6D39A46}" type="presParOf" srcId="{A81B5AD4-09A6-4E7C-8863-38E94E4C96F5}" destId="{D185B391-A2F6-445E-9CF0-BDA1138AC982}" srcOrd="0" destOrd="0" presId="urn:microsoft.com/office/officeart/2018/2/layout/IconVerticalSolidList"/>
    <dgm:cxn modelId="{C546888A-1925-46BB-8F70-03BDB4BE19DE}" type="presParOf" srcId="{A81B5AD4-09A6-4E7C-8863-38E94E4C96F5}" destId="{E445A185-7E65-4299-97A6-ECF8F0377CE2}" srcOrd="1" destOrd="0" presId="urn:microsoft.com/office/officeart/2018/2/layout/IconVerticalSolidList"/>
    <dgm:cxn modelId="{9CE474B0-AE54-4A5D-85CF-7E5DBBD142D5}" type="presParOf" srcId="{A81B5AD4-09A6-4E7C-8863-38E94E4C96F5}" destId="{31D5C8D1-FE13-42D0-ABE8-1AD3B2D55A36}" srcOrd="2" destOrd="0" presId="urn:microsoft.com/office/officeart/2018/2/layout/IconVerticalSolidList"/>
    <dgm:cxn modelId="{7C7E59D3-5183-4F1D-9348-4EFFF38579F7}" type="presParOf" srcId="{A81B5AD4-09A6-4E7C-8863-38E94E4C96F5}" destId="{F76917CB-BCD4-4A1A-84F7-5D9584138363}"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74D74-C7D1-4472-8C7F-62FE5D65C439}">
      <dsp:nvSpPr>
        <dsp:cNvPr id="0" name=""/>
        <dsp:cNvSpPr/>
      </dsp:nvSpPr>
      <dsp:spPr>
        <a:xfrm>
          <a:off x="0" y="3756"/>
          <a:ext cx="10058399" cy="11060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434090-2FAE-4E51-8B3B-58DE688D569F}">
      <dsp:nvSpPr>
        <dsp:cNvPr id="0" name=""/>
        <dsp:cNvSpPr/>
      </dsp:nvSpPr>
      <dsp:spPr>
        <a:xfrm>
          <a:off x="334574" y="252613"/>
          <a:ext cx="608911" cy="608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5D0640-8723-40AB-908C-0CD38F007992}">
      <dsp:nvSpPr>
        <dsp:cNvPr id="0" name=""/>
        <dsp:cNvSpPr/>
      </dsp:nvSpPr>
      <dsp:spPr>
        <a:xfrm>
          <a:off x="1278059" y="3756"/>
          <a:ext cx="8592867" cy="1107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69" tIns="117169" rIns="117169" bIns="117169" numCol="1" spcCol="1270" anchor="ctr" anchorCtr="0">
          <a:noAutofit/>
        </a:bodyPr>
        <a:lstStyle/>
        <a:p>
          <a:pPr marL="0" lvl="0" indent="0" algn="l" defTabSz="800100">
            <a:lnSpc>
              <a:spcPct val="100000"/>
            </a:lnSpc>
            <a:spcBef>
              <a:spcPct val="0"/>
            </a:spcBef>
            <a:spcAft>
              <a:spcPct val="35000"/>
            </a:spcAft>
            <a:buNone/>
          </a:pPr>
          <a:r>
            <a:rPr lang="en-IN" sz="1800" kern="1200"/>
            <a:t>It works on the principal of the seller giving huge discounts on bulk orders or also known as volume discount.</a:t>
          </a:r>
          <a:endParaRPr lang="en-US" sz="1800" kern="1200"/>
        </a:p>
      </dsp:txBody>
      <dsp:txXfrm>
        <a:off x="1278059" y="3756"/>
        <a:ext cx="8592867" cy="1107111"/>
      </dsp:txXfrm>
    </dsp:sp>
    <dsp:sp modelId="{47B842C4-5AB4-4476-9A0C-DCD263F0D64E}">
      <dsp:nvSpPr>
        <dsp:cNvPr id="0" name=""/>
        <dsp:cNvSpPr/>
      </dsp:nvSpPr>
      <dsp:spPr>
        <a:xfrm>
          <a:off x="0" y="1303718"/>
          <a:ext cx="10058399" cy="11060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355EA1-731B-4194-A355-D7018E6B2553}">
      <dsp:nvSpPr>
        <dsp:cNvPr id="0" name=""/>
        <dsp:cNvSpPr/>
      </dsp:nvSpPr>
      <dsp:spPr>
        <a:xfrm>
          <a:off x="334574" y="1575746"/>
          <a:ext cx="608911" cy="608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DAE2C-8764-4BD1-AC0D-948BEFB9112E}">
      <dsp:nvSpPr>
        <dsp:cNvPr id="0" name=""/>
        <dsp:cNvSpPr/>
      </dsp:nvSpPr>
      <dsp:spPr>
        <a:xfrm>
          <a:off x="1278059" y="1326889"/>
          <a:ext cx="8592867" cy="1107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69" tIns="117169" rIns="117169" bIns="117169" numCol="1" spcCol="1270" anchor="ctr" anchorCtr="0">
          <a:noAutofit/>
        </a:bodyPr>
        <a:lstStyle/>
        <a:p>
          <a:pPr marL="0" lvl="0" indent="0" algn="l" defTabSz="800100">
            <a:lnSpc>
              <a:spcPct val="100000"/>
            </a:lnSpc>
            <a:spcBef>
              <a:spcPct val="0"/>
            </a:spcBef>
            <a:spcAft>
              <a:spcPct val="35000"/>
            </a:spcAft>
            <a:buNone/>
          </a:pPr>
          <a:r>
            <a:rPr lang="en-US" sz="1800" b="0" i="0" kern="1200" dirty="0"/>
            <a:t>Producers or sellers can reduce inventories and take advantage of economies of scale by allowing discounts to bulk buyers.</a:t>
          </a:r>
          <a:endParaRPr lang="en-US" sz="1800" kern="1200" dirty="0"/>
        </a:p>
      </dsp:txBody>
      <dsp:txXfrm>
        <a:off x="1278059" y="1326889"/>
        <a:ext cx="8592867" cy="1107111"/>
      </dsp:txXfrm>
    </dsp:sp>
    <dsp:sp modelId="{D185B391-A2F6-445E-9CF0-BDA1138AC982}">
      <dsp:nvSpPr>
        <dsp:cNvPr id="0" name=""/>
        <dsp:cNvSpPr/>
      </dsp:nvSpPr>
      <dsp:spPr>
        <a:xfrm>
          <a:off x="0" y="2650022"/>
          <a:ext cx="10058399" cy="11060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45A185-7E65-4299-97A6-ECF8F0377CE2}">
      <dsp:nvSpPr>
        <dsp:cNvPr id="0" name=""/>
        <dsp:cNvSpPr/>
      </dsp:nvSpPr>
      <dsp:spPr>
        <a:xfrm>
          <a:off x="334901" y="2898879"/>
          <a:ext cx="608911" cy="6083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6917CB-BCD4-4A1A-84F7-5D9584138363}">
      <dsp:nvSpPr>
        <dsp:cNvPr id="0" name=""/>
        <dsp:cNvSpPr/>
      </dsp:nvSpPr>
      <dsp:spPr>
        <a:xfrm>
          <a:off x="1278713" y="2650022"/>
          <a:ext cx="8592867" cy="1107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69" tIns="117169" rIns="117169" bIns="117169" numCol="1" spcCol="1270" anchor="ctr" anchorCtr="0">
          <a:noAutofit/>
        </a:bodyPr>
        <a:lstStyle/>
        <a:p>
          <a:pPr marL="0" lvl="0" indent="0" algn="l" defTabSz="800100">
            <a:lnSpc>
              <a:spcPct val="100000"/>
            </a:lnSpc>
            <a:spcBef>
              <a:spcPct val="0"/>
            </a:spcBef>
            <a:spcAft>
              <a:spcPct val="35000"/>
            </a:spcAft>
            <a:buNone/>
          </a:pPr>
          <a:r>
            <a:rPr lang="en-US" sz="1800" b="0" i="0" kern="1200"/>
            <a:t>The discount increases as for tiers that include larger and larger numbers of units. For instance, a discount could be applied to 50 to 100 units sold, with a greater discount for 101 to 200 units sold, and an even larger discount could apply to 201 to 300 units sold, and so on.</a:t>
          </a:r>
          <a:endParaRPr lang="en-US" sz="1800" kern="1200"/>
        </a:p>
      </dsp:txBody>
      <dsp:txXfrm>
        <a:off x="1278713" y="2650022"/>
        <a:ext cx="8592867" cy="11071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EF968DD-DB7A-41BF-8798-0E05A5F6E707}"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B45862B-A51A-4972-AD5C-2E44C9CB1563}"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B70E7BE-CEAB-4854-A550-A021E9A47F45}"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8C7A161-BB42-4D3A-92A1-B7D905265A37}"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D229486-1256-4203-8C77-84E3B174EC2C}"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5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DD7BE77-03E7-4C8F-9D0F-1033986BB362}"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96721C1-EBF8-4A51-9BBE-4C6606917F9D}"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BFF6E9E-C6FB-4130-BF52-D567CC90342C}"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5488AE2-74F0-4601-912C-2EE2B453B209}"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77D1FC1-6AA7-4C70-AE35-310BCB001365}"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36BCE32-311B-4895-A32F-C37A5A5B61D5}"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D4AE873-D28D-41FB-844A-CB485A268B9E}"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7954B8A-3630-4356-BDC8-1B7F833CE2D9}"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7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DD67CB7-261E-4A9D-83E2-7B0CED97962C}"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7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7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446F20D-E31A-4C9B-8329-71451F81D2EB}"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8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7D7A4902-5A53-46A0-85B1-304BCFD6249E}"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8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8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8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8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8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8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7BCA9D9-EE12-45F2-BC33-390F999690F2}"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79BBA831-E763-4C36-B0AF-4941731A9A9D}"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9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7D9B449-D4AF-4471-9BD4-C17C272C5A8C}"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9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02901248-392C-4FCD-B9F9-561742804FA3}"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0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D7EDE7A4-2218-4B58-8515-EBD121B8EBEF}"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961E77EB-902A-4C2D-B1CB-41D5F41B12A9}"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E1498AF-17B7-47F9-B226-9C8B59428D84}"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4C0DDC06-974F-4ED5-8B02-145CF0811054}"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0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0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E9F1623-A68B-4894-866C-D484DA506030}"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1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FF25D51F-2BC8-4C32-BB09-0C2A2FBAA629}"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1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1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D4A6EEF5-7A90-4718-BB24-AC7AC3142E69}"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1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1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AFCC1C3-5B85-40A5-98B3-7059A3B73AFD}"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2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2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9EF25875-E073-4A3C-BEBC-9C807D08ECD8}"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2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2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2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2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3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3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6A494E53-C6C3-4EDB-B464-B6A84D23D295}"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BA0D65B-3E33-45E9-AE58-2D802CFF056E}"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1A0ADC5-5E06-4280-A958-1F0EDC00A1BB}"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D02EB2B-9963-4BAC-B3A6-E72BED5C6697}"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1F9A932-EDDE-46C4-A082-9E0FC84C0D3B}"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131C22E-0258-4C45-BA92-FDD2900D83BF}"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3896633-2928-4BD7-B594-CBC7CF7DA398}"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cxnSp>
        <p:nvCxnSpPr>
          <p:cNvPr id="1" name="Straight Connector 9"/>
          <p:cNvCxnSpPr/>
          <p:nvPr/>
        </p:nvCxnSpPr>
        <p:spPr>
          <a:xfrm>
            <a:off x="1193400" y="1897200"/>
            <a:ext cx="9967320" cy="360"/>
          </a:xfrm>
          <a:prstGeom prst="straightConnector1">
            <a:avLst/>
          </a:prstGeom>
          <a:ln>
            <a:solidFill>
              <a:srgbClr val="000000">
                <a:lumMod val="75000"/>
                <a:lumOff val="25000"/>
              </a:srgbClr>
            </a:solidFill>
            <a:round/>
          </a:ln>
        </p:spPr>
      </p:cxnSp>
      <p:sp>
        <p:nvSpPr>
          <p:cNvPr id="2" name="Rectangle 9"/>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 name="PlaceHolder 1"/>
          <p:cNvSpPr>
            <a:spLocks noGrp="1"/>
          </p:cNvSpPr>
          <p:nvPr>
            <p:ph type="title"/>
          </p:nvPr>
        </p:nvSpPr>
        <p:spPr>
          <a:xfrm>
            <a:off x="1097280" y="758880"/>
            <a:ext cx="10058040" cy="3565800"/>
          </a:xfrm>
          <a:prstGeom prst="rect">
            <a:avLst/>
          </a:prstGeom>
          <a:noFill/>
          <a:ln w="0">
            <a:noFill/>
          </a:ln>
        </p:spPr>
        <p:txBody>
          <a:bodyPr anchor="b">
            <a:normAutofit/>
          </a:bodyPr>
          <a:p>
            <a:pPr indent="0">
              <a:lnSpc>
                <a:spcPct val="90000"/>
              </a:lnSpc>
              <a:buNone/>
            </a:pPr>
            <a:r>
              <a:rPr b="0" lang="en-US" sz="8000" spc="-52" strike="noStrike">
                <a:solidFill>
                  <a:srgbClr val="262626"/>
                </a:solidFill>
                <a:latin typeface="Univers Condensed"/>
              </a:rPr>
              <a:t>Click to edit Master </a:t>
            </a:r>
            <a:r>
              <a:rPr b="0" lang="en-US" sz="8000" spc="-52" strike="noStrike">
                <a:solidFill>
                  <a:srgbClr val="262626"/>
                </a:solidFill>
                <a:latin typeface="Univers Condensed"/>
              </a:rPr>
              <a:t>title style</a:t>
            </a:r>
            <a:endParaRPr b="0" lang="en-US" sz="8000" spc="-1" strike="noStrike">
              <a:solidFill>
                <a:srgbClr val="000000"/>
              </a:solidFill>
              <a:latin typeface="Univers"/>
            </a:endParaRPr>
          </a:p>
        </p:txBody>
      </p:sp>
      <p:cxnSp>
        <p:nvCxnSpPr>
          <p:cNvPr id="4" name="Straight Connector 8"/>
          <p:cNvCxnSpPr/>
          <p:nvPr/>
        </p:nvCxnSpPr>
        <p:spPr>
          <a:xfrm>
            <a:off x="1207440" y="4474440"/>
            <a:ext cx="9875880" cy="360"/>
          </a:xfrm>
          <a:prstGeom prst="straightConnector1">
            <a:avLst/>
          </a:prstGeom>
          <a:ln>
            <a:solidFill>
              <a:srgbClr val="000000">
                <a:lumMod val="75000"/>
                <a:lumOff val="25000"/>
              </a:srgbClr>
            </a:solidFill>
            <a:round/>
          </a:ln>
        </p:spPr>
      </p:cxnSp>
      <p:sp>
        <p:nvSpPr>
          <p:cNvPr id="5" name="PlaceHolder 2"/>
          <p:cNvSpPr>
            <a:spLocks noGrp="1"/>
          </p:cNvSpPr>
          <p:nvPr>
            <p:ph type="dt" idx="1"/>
          </p:nvPr>
        </p:nvSpPr>
        <p:spPr>
          <a:xfrm>
            <a:off x="8218440" y="6446880"/>
            <a:ext cx="2584440" cy="364680"/>
          </a:xfrm>
          <a:prstGeom prst="rect">
            <a:avLst/>
          </a:prstGeom>
          <a:noFill/>
          <a:ln w="0">
            <a:noFill/>
          </a:ln>
        </p:spPr>
        <p:txBody>
          <a:bodyPr anchor="ctr">
            <a:noAutofit/>
          </a:bodyPr>
          <a:lstStyle>
            <a:lvl1pPr indent="0" algn="r">
              <a:lnSpc>
                <a:spcPct val="100000"/>
              </a:lnSpc>
              <a:buNone/>
              <a:defRPr b="0" lang="en-US" sz="800" spc="-1" strike="noStrike">
                <a:solidFill>
                  <a:srgbClr val="ffffff"/>
                </a:solidFill>
                <a:latin typeface="Univers"/>
              </a:defRPr>
            </a:lvl1pPr>
          </a:lstStyle>
          <a:p>
            <a:pPr indent="0" algn="r">
              <a:lnSpc>
                <a:spcPct val="100000"/>
              </a:lnSpc>
              <a:buNone/>
            </a:pPr>
            <a:r>
              <a:rPr b="0" lang="en-US" sz="800" spc="-1" strike="noStrike">
                <a:solidFill>
                  <a:srgbClr val="ffffff"/>
                </a:solidFill>
                <a:latin typeface="Univers"/>
              </a:rPr>
              <a:t>&lt;date/time&gt;</a:t>
            </a:r>
            <a:endParaRPr b="0" lang="en-IN" sz="800" spc="-1" strike="noStrike">
              <a:solidFill>
                <a:srgbClr val="000000"/>
              </a:solidFill>
              <a:latin typeface="Times New Roman"/>
            </a:endParaRPr>
          </a:p>
        </p:txBody>
      </p:sp>
      <p:sp>
        <p:nvSpPr>
          <p:cNvPr id="6" name="PlaceHolder 3"/>
          <p:cNvSpPr>
            <a:spLocks noGrp="1"/>
          </p:cNvSpPr>
          <p:nvPr>
            <p:ph type="ftr" idx="2"/>
          </p:nvPr>
        </p:nvSpPr>
        <p:spPr>
          <a:xfrm>
            <a:off x="1097280" y="6446880"/>
            <a:ext cx="68180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 name="PlaceHolder 4"/>
          <p:cNvSpPr>
            <a:spLocks noGrp="1"/>
          </p:cNvSpPr>
          <p:nvPr>
            <p:ph type="sldNum" idx="3"/>
          </p:nvPr>
        </p:nvSpPr>
        <p:spPr>
          <a:xfrm>
            <a:off x="10993680" y="6446880"/>
            <a:ext cx="779760" cy="364680"/>
          </a:xfrm>
          <a:prstGeom prst="rect">
            <a:avLst/>
          </a:prstGeom>
          <a:noFill/>
          <a:ln w="0">
            <a:noFill/>
          </a:ln>
        </p:spPr>
        <p:txBody>
          <a:bodyPr anchor="ctr">
            <a:noAutofit/>
          </a:bodyPr>
          <a:lstStyle>
            <a:lvl1pPr indent="0">
              <a:lnSpc>
                <a:spcPct val="100000"/>
              </a:lnSpc>
              <a:buNone/>
              <a:defRPr b="0" lang="en-US" sz="800" spc="-1" strike="noStrike">
                <a:solidFill>
                  <a:srgbClr val="ffffff"/>
                </a:solidFill>
                <a:latin typeface="Univers"/>
              </a:defRPr>
            </a:lvl1pPr>
          </a:lstStyle>
          <a:p>
            <a:pPr indent="0">
              <a:lnSpc>
                <a:spcPct val="100000"/>
              </a:lnSpc>
              <a:buNone/>
            </a:pPr>
            <a:fld id="{BFC097DD-FF75-40BC-A3A9-D753381CF50B}" type="slidenum">
              <a:rPr b="0" lang="en-US" sz="800" spc="-1" strike="noStrike">
                <a:solidFill>
                  <a:srgbClr val="ffffff"/>
                </a:solidFill>
                <a:latin typeface="Univers"/>
              </a:rPr>
              <a:t>&lt;number&gt;</a:t>
            </a:fld>
            <a:endParaRPr b="0" lang="en-IN" sz="800" spc="-1" strike="noStrike">
              <a:solidFill>
                <a:srgbClr val="000000"/>
              </a:solidFill>
              <a:latin typeface="Times New Roman"/>
            </a:endParaRP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1800" spc="-1" strike="noStrike">
                <a:solidFill>
                  <a:srgbClr val="404040"/>
                </a:solidFill>
                <a:latin typeface="Univers"/>
              </a:rPr>
              <a:t>Click to edit the outline text format</a:t>
            </a:r>
            <a:endParaRPr b="0" lang="en-US" sz="1800" spc="-1" strike="noStrike">
              <a:solidFill>
                <a:srgbClr val="404040"/>
              </a:solidFill>
              <a:latin typeface="Univers"/>
            </a:endParaRPr>
          </a:p>
          <a:p>
            <a:pPr lvl="1" marL="864000" indent="-324000">
              <a:lnSpc>
                <a:spcPct val="120000"/>
              </a:lnSpc>
              <a:spcBef>
                <a:spcPts val="1134"/>
              </a:spcBef>
              <a:buClr>
                <a:srgbClr val="000000"/>
              </a:buClr>
              <a:buSzPct val="75000"/>
              <a:buFont typeface="Symbol" charset="2"/>
              <a:buChar char=""/>
            </a:pPr>
            <a:r>
              <a:rPr b="0" lang="en-US" sz="1200" spc="-1" strike="noStrike">
                <a:solidFill>
                  <a:srgbClr val="404040"/>
                </a:solidFill>
                <a:latin typeface="Univers"/>
              </a:rPr>
              <a:t>Second Outline Level</a:t>
            </a:r>
            <a:endParaRPr b="0" lang="en-US" sz="1200" spc="-1" strike="noStrike">
              <a:solidFill>
                <a:srgbClr val="404040"/>
              </a:solidFill>
              <a:latin typeface="Univers"/>
            </a:endParaRPr>
          </a:p>
          <a:p>
            <a:pPr lvl="2" marL="1296000" indent="-288000">
              <a:lnSpc>
                <a:spcPct val="120000"/>
              </a:lnSpc>
              <a:spcBef>
                <a:spcPts val="850"/>
              </a:spcBef>
              <a:buClr>
                <a:srgbClr val="000000"/>
              </a:buClr>
              <a:buSzPct val="45000"/>
              <a:buFont typeface="Wingdings" charset="2"/>
              <a:buChar char=""/>
            </a:pPr>
            <a:r>
              <a:rPr b="0" lang="en-US" sz="1200" spc="-1" strike="noStrike">
                <a:solidFill>
                  <a:srgbClr val="404040"/>
                </a:solidFill>
                <a:latin typeface="Univers"/>
              </a:rPr>
              <a:t>Third Outline Level</a:t>
            </a:r>
            <a:endParaRPr b="0" lang="en-US" sz="1200" spc="-1" strike="noStrike">
              <a:solidFill>
                <a:srgbClr val="404040"/>
              </a:solidFill>
              <a:latin typeface="Univers"/>
            </a:endParaRPr>
          </a:p>
          <a:p>
            <a:pPr lvl="3" marL="1728000" indent="-216000">
              <a:lnSpc>
                <a:spcPct val="120000"/>
              </a:lnSpc>
              <a:spcBef>
                <a:spcPts val="567"/>
              </a:spcBef>
              <a:buClr>
                <a:srgbClr val="000000"/>
              </a:buClr>
              <a:buSzPct val="75000"/>
              <a:buFont typeface="Symbol" charset="2"/>
              <a:buChar char=""/>
            </a:pPr>
            <a:r>
              <a:rPr b="0" lang="en-US" sz="1200" spc="-1" strike="noStrike">
                <a:solidFill>
                  <a:srgbClr val="404040"/>
                </a:solidFill>
                <a:latin typeface="Univers"/>
              </a:rPr>
              <a:t>Fourth Outline Level</a:t>
            </a:r>
            <a:endParaRPr b="0" lang="en-US" sz="1200" spc="-1" strike="noStrike">
              <a:solidFill>
                <a:srgbClr val="404040"/>
              </a:solidFill>
              <a:latin typeface="Univers"/>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rgbClr val="404040"/>
                </a:solidFill>
                <a:latin typeface="Univers"/>
              </a:rPr>
              <a:t>Fifth Outline Level</a:t>
            </a:r>
            <a:endParaRPr b="0" lang="en-US" sz="2000" spc="-1" strike="noStrike">
              <a:solidFill>
                <a:srgbClr val="404040"/>
              </a:solidFill>
              <a:latin typeface="Univers"/>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rgbClr val="404040"/>
                </a:solidFill>
                <a:latin typeface="Univers"/>
              </a:rPr>
              <a:t>Sixth Outline Level</a:t>
            </a:r>
            <a:endParaRPr b="0" lang="en-US" sz="2000" spc="-1" strike="noStrike">
              <a:solidFill>
                <a:srgbClr val="404040"/>
              </a:solidFill>
              <a:latin typeface="Univers"/>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rgbClr val="404040"/>
                </a:solidFill>
                <a:latin typeface="Univers"/>
              </a:rPr>
              <a:t>Seventh Outline Level</a:t>
            </a:r>
            <a:endParaRPr b="0" lang="en-US" sz="2000" spc="-1" strike="noStrike">
              <a:solidFill>
                <a:srgbClr val="404040"/>
              </a:solidFill>
              <a:latin typeface="Univer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6"/>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cxnSp>
        <p:nvCxnSpPr>
          <p:cNvPr id="46" name="Straight Connector 9"/>
          <p:cNvCxnSpPr/>
          <p:nvPr/>
        </p:nvCxnSpPr>
        <p:spPr>
          <a:xfrm>
            <a:off x="1193400" y="1897200"/>
            <a:ext cx="9967320" cy="360"/>
          </a:xfrm>
          <a:prstGeom prst="straightConnector1">
            <a:avLst/>
          </a:prstGeom>
          <a:ln>
            <a:solidFill>
              <a:srgbClr val="000000">
                <a:lumMod val="75000"/>
                <a:lumOff val="25000"/>
              </a:srgbClr>
            </a:solidFill>
            <a:round/>
          </a:ln>
        </p:spPr>
      </p:cxnSp>
      <p:sp>
        <p:nvSpPr>
          <p:cNvPr id="4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0" lang="en-US" sz="4400" spc="-52" strike="noStrike">
                <a:solidFill>
                  <a:srgbClr val="404040"/>
                </a:solidFill>
                <a:latin typeface="Univers Condensed"/>
              </a:rPr>
              <a:t>Click to edit Master title style</a:t>
            </a:r>
            <a:endParaRPr b="0" lang="en-US" sz="4400" spc="-1" strike="noStrike">
              <a:solidFill>
                <a:srgbClr val="000000"/>
              </a:solidFill>
              <a:latin typeface="Univers"/>
            </a:endParaRPr>
          </a:p>
        </p:txBody>
      </p:sp>
      <p:sp>
        <p:nvSpPr>
          <p:cNvPr id="48" name="PlaceHolder 2"/>
          <p:cNvSpPr>
            <a:spLocks noGrp="1"/>
          </p:cNvSpPr>
          <p:nvPr>
            <p:ph type="body"/>
          </p:nvPr>
        </p:nvSpPr>
        <p:spPr>
          <a:xfrm>
            <a:off x="1097280" y="2108160"/>
            <a:ext cx="10058040" cy="3760560"/>
          </a:xfrm>
          <a:prstGeom prst="rect">
            <a:avLst/>
          </a:prstGeom>
          <a:noFill/>
          <a:ln w="0">
            <a:noFill/>
          </a:ln>
        </p:spPr>
        <p:txBody>
          <a:bodyPr lIns="0" rIns="0" anchor="t">
            <a:noAutofit/>
          </a:bodyPr>
          <a:p>
            <a:pPr marL="91440" indent="-91440">
              <a:lnSpc>
                <a:spcPct val="120000"/>
              </a:lnSpc>
              <a:spcBef>
                <a:spcPts val="1199"/>
              </a:spcBef>
              <a:spcAft>
                <a:spcPts val="201"/>
              </a:spcAft>
              <a:buClr>
                <a:srgbClr val="1cade4"/>
              </a:buClr>
              <a:buFont typeface="Calibri"/>
              <a:buChar char=" "/>
            </a:pPr>
            <a:r>
              <a:rPr b="0" lang="en-US" sz="1800" spc="-1" strike="noStrike">
                <a:solidFill>
                  <a:srgbClr val="404040"/>
                </a:solidFill>
                <a:latin typeface="Univers"/>
              </a:rPr>
              <a:t>Click to edit Master text styles</a:t>
            </a:r>
            <a:endParaRPr b="0" lang="en-US" sz="1800" spc="-1" strike="noStrike">
              <a:solidFill>
                <a:srgbClr val="404040"/>
              </a:solidFill>
              <a:latin typeface="Univers"/>
            </a:endParaRPr>
          </a:p>
          <a:p>
            <a:pPr lvl="1" marL="384120" indent="-182880">
              <a:lnSpc>
                <a:spcPct val="120000"/>
              </a:lnSpc>
              <a:spcBef>
                <a:spcPts val="201"/>
              </a:spcBef>
              <a:spcAft>
                <a:spcPts val="400"/>
              </a:spcAft>
              <a:buClr>
                <a:srgbClr val="404040"/>
              </a:buClr>
              <a:buFont typeface="Calibri"/>
              <a:buChar char="◦"/>
            </a:pPr>
            <a:r>
              <a:rPr b="0" lang="en-US" sz="1600" spc="-1" strike="noStrike">
                <a:solidFill>
                  <a:srgbClr val="404040"/>
                </a:solidFill>
                <a:latin typeface="Univers"/>
              </a:rPr>
              <a:t>Second level</a:t>
            </a:r>
            <a:endParaRPr b="0" lang="en-US" sz="1600" spc="-1" strike="noStrike">
              <a:solidFill>
                <a:srgbClr val="404040"/>
              </a:solidFill>
              <a:latin typeface="Univers"/>
            </a:endParaRPr>
          </a:p>
          <a:p>
            <a:pPr lvl="2" marL="567000" indent="-182880">
              <a:lnSpc>
                <a:spcPct val="120000"/>
              </a:lnSpc>
              <a:spcBef>
                <a:spcPts val="201"/>
              </a:spcBef>
              <a:spcAft>
                <a:spcPts val="400"/>
              </a:spcAft>
              <a:buClr>
                <a:srgbClr val="404040"/>
              </a:buClr>
              <a:buFont typeface="Calibri"/>
              <a:buChar char="◦"/>
            </a:pPr>
            <a:r>
              <a:rPr b="0" lang="en-US" sz="1200" spc="-1" strike="noStrike">
                <a:solidFill>
                  <a:srgbClr val="404040"/>
                </a:solidFill>
                <a:latin typeface="Univers"/>
              </a:rPr>
              <a:t>Third level</a:t>
            </a:r>
            <a:endParaRPr b="0" lang="en-US" sz="1200" spc="-1" strike="noStrike">
              <a:solidFill>
                <a:srgbClr val="404040"/>
              </a:solidFill>
              <a:latin typeface="Univers"/>
            </a:endParaRPr>
          </a:p>
          <a:p>
            <a:pPr lvl="3" marL="749880" indent="-182880">
              <a:lnSpc>
                <a:spcPct val="120000"/>
              </a:lnSpc>
              <a:spcBef>
                <a:spcPts val="201"/>
              </a:spcBef>
              <a:spcAft>
                <a:spcPts val="400"/>
              </a:spcAft>
              <a:buClr>
                <a:srgbClr val="404040"/>
              </a:buClr>
              <a:buFont typeface="Calibri"/>
              <a:buChar char="◦"/>
            </a:pPr>
            <a:r>
              <a:rPr b="0" lang="en-US" sz="1200" spc="-1" strike="noStrike">
                <a:solidFill>
                  <a:srgbClr val="404040"/>
                </a:solidFill>
                <a:latin typeface="Univers"/>
              </a:rPr>
              <a:t>Fourth level</a:t>
            </a:r>
            <a:endParaRPr b="0" lang="en-US" sz="1200" spc="-1" strike="noStrike">
              <a:solidFill>
                <a:srgbClr val="404040"/>
              </a:solidFill>
              <a:latin typeface="Univers"/>
            </a:endParaRPr>
          </a:p>
          <a:p>
            <a:pPr lvl="4" marL="932760" indent="-182880">
              <a:lnSpc>
                <a:spcPct val="120000"/>
              </a:lnSpc>
              <a:spcBef>
                <a:spcPts val="201"/>
              </a:spcBef>
              <a:spcAft>
                <a:spcPts val="400"/>
              </a:spcAft>
              <a:buClr>
                <a:srgbClr val="404040"/>
              </a:buClr>
              <a:buFont typeface="Calibri"/>
              <a:buChar char="◦"/>
            </a:pPr>
            <a:r>
              <a:rPr b="0" lang="en-US" sz="1200" spc="-1" strike="noStrike">
                <a:solidFill>
                  <a:srgbClr val="404040"/>
                </a:solidFill>
                <a:latin typeface="Univers"/>
              </a:rPr>
              <a:t>Fifth level</a:t>
            </a:r>
            <a:endParaRPr b="0" lang="en-US" sz="1200" spc="-1" strike="noStrike">
              <a:solidFill>
                <a:srgbClr val="404040"/>
              </a:solidFill>
              <a:latin typeface="Univers"/>
            </a:endParaRPr>
          </a:p>
        </p:txBody>
      </p:sp>
      <p:sp>
        <p:nvSpPr>
          <p:cNvPr id="49" name="PlaceHolder 3"/>
          <p:cNvSpPr>
            <a:spLocks noGrp="1"/>
          </p:cNvSpPr>
          <p:nvPr>
            <p:ph type="dt" idx="4"/>
          </p:nvPr>
        </p:nvSpPr>
        <p:spPr>
          <a:xfrm>
            <a:off x="8218440" y="6446880"/>
            <a:ext cx="2584440" cy="364680"/>
          </a:xfrm>
          <a:prstGeom prst="rect">
            <a:avLst/>
          </a:prstGeom>
          <a:noFill/>
          <a:ln w="0">
            <a:noFill/>
          </a:ln>
        </p:spPr>
        <p:txBody>
          <a:bodyPr anchor="ctr">
            <a:noAutofit/>
          </a:bodyPr>
          <a:lstStyle>
            <a:lvl1pPr indent="0" algn="r">
              <a:lnSpc>
                <a:spcPct val="100000"/>
              </a:lnSpc>
              <a:buNone/>
              <a:defRPr b="0" lang="en-US" sz="800" spc="-1" strike="noStrike">
                <a:solidFill>
                  <a:srgbClr val="ffffff"/>
                </a:solidFill>
                <a:latin typeface="Univers"/>
              </a:defRPr>
            </a:lvl1pPr>
          </a:lstStyle>
          <a:p>
            <a:pPr indent="0" algn="r">
              <a:lnSpc>
                <a:spcPct val="100000"/>
              </a:lnSpc>
              <a:buNone/>
            </a:pPr>
            <a:r>
              <a:rPr b="0" lang="en-US" sz="800" spc="-1" strike="noStrike">
                <a:solidFill>
                  <a:srgbClr val="ffffff"/>
                </a:solidFill>
                <a:latin typeface="Univers"/>
              </a:rPr>
              <a:t>&lt;date/time&gt;</a:t>
            </a:r>
            <a:endParaRPr b="0" lang="en-IN" sz="800" spc="-1" strike="noStrike">
              <a:solidFill>
                <a:srgbClr val="000000"/>
              </a:solidFill>
              <a:latin typeface="Times New Roman"/>
            </a:endParaRPr>
          </a:p>
        </p:txBody>
      </p:sp>
      <p:sp>
        <p:nvSpPr>
          <p:cNvPr id="50" name="PlaceHolder 4"/>
          <p:cNvSpPr>
            <a:spLocks noGrp="1"/>
          </p:cNvSpPr>
          <p:nvPr>
            <p:ph type="ftr" idx="5"/>
          </p:nvPr>
        </p:nvSpPr>
        <p:spPr>
          <a:xfrm>
            <a:off x="1097280" y="6446880"/>
            <a:ext cx="68180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1" name="PlaceHolder 5"/>
          <p:cNvSpPr>
            <a:spLocks noGrp="1"/>
          </p:cNvSpPr>
          <p:nvPr>
            <p:ph type="sldNum" idx="6"/>
          </p:nvPr>
        </p:nvSpPr>
        <p:spPr>
          <a:xfrm>
            <a:off x="10993680" y="6446880"/>
            <a:ext cx="779760" cy="364680"/>
          </a:xfrm>
          <a:prstGeom prst="rect">
            <a:avLst/>
          </a:prstGeom>
          <a:noFill/>
          <a:ln w="0">
            <a:noFill/>
          </a:ln>
        </p:spPr>
        <p:txBody>
          <a:bodyPr anchor="ctr">
            <a:noAutofit/>
          </a:bodyPr>
          <a:lstStyle>
            <a:lvl1pPr indent="0">
              <a:lnSpc>
                <a:spcPct val="100000"/>
              </a:lnSpc>
              <a:buNone/>
              <a:defRPr b="0" lang="en-US" sz="800" spc="-1" strike="noStrike">
                <a:solidFill>
                  <a:srgbClr val="ffffff"/>
                </a:solidFill>
                <a:latin typeface="Univers"/>
              </a:defRPr>
            </a:lvl1pPr>
          </a:lstStyle>
          <a:p>
            <a:pPr indent="0">
              <a:lnSpc>
                <a:spcPct val="100000"/>
              </a:lnSpc>
              <a:buNone/>
            </a:pPr>
            <a:fld id="{8588B097-3591-41CD-A286-2C7E3D97D36E}" type="slidenum">
              <a:rPr b="0" lang="en-US" sz="800" spc="-1" strike="noStrike">
                <a:solidFill>
                  <a:srgbClr val="ffffff"/>
                </a:solidFill>
                <a:latin typeface="Univers"/>
              </a:rPr>
              <a:t>&lt;number&gt;</a:t>
            </a:fld>
            <a:endParaRPr b="0" lang="en-IN"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6" hidden="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cxnSp>
        <p:nvCxnSpPr>
          <p:cNvPr id="89" name="Straight Connector 9"/>
          <p:cNvCxnSpPr/>
          <p:nvPr/>
        </p:nvCxnSpPr>
        <p:spPr>
          <a:xfrm>
            <a:off x="1193400" y="1897200"/>
            <a:ext cx="9967320" cy="360"/>
          </a:xfrm>
          <a:prstGeom prst="straightConnector1">
            <a:avLst/>
          </a:prstGeom>
          <a:ln>
            <a:solidFill>
              <a:srgbClr val="000000">
                <a:lumMod val="75000"/>
                <a:lumOff val="25000"/>
              </a:srgbClr>
            </a:solidFill>
            <a:round/>
          </a:ln>
        </p:spPr>
      </p:cxnSp>
      <p:sp>
        <p:nvSpPr>
          <p:cNvPr id="90" name="Rectangle 9"/>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91" name="PlaceHolder 1"/>
          <p:cNvSpPr>
            <a:spLocks noGrp="1"/>
          </p:cNvSpPr>
          <p:nvPr>
            <p:ph type="dt" idx="7"/>
          </p:nvPr>
        </p:nvSpPr>
        <p:spPr>
          <a:xfrm>
            <a:off x="8218440" y="6446880"/>
            <a:ext cx="2584440" cy="364680"/>
          </a:xfrm>
          <a:prstGeom prst="rect">
            <a:avLst/>
          </a:prstGeom>
          <a:noFill/>
          <a:ln w="0">
            <a:noFill/>
          </a:ln>
        </p:spPr>
        <p:txBody>
          <a:bodyPr anchor="ctr">
            <a:noAutofit/>
          </a:bodyPr>
          <a:lstStyle>
            <a:lvl1pPr indent="0" algn="r">
              <a:lnSpc>
                <a:spcPct val="100000"/>
              </a:lnSpc>
              <a:buNone/>
              <a:defRPr b="0" lang="en-US" sz="800" spc="-1" strike="noStrike">
                <a:solidFill>
                  <a:srgbClr val="ffffff"/>
                </a:solidFill>
                <a:latin typeface="Univers"/>
              </a:defRPr>
            </a:lvl1pPr>
          </a:lstStyle>
          <a:p>
            <a:pPr indent="0" algn="r">
              <a:lnSpc>
                <a:spcPct val="100000"/>
              </a:lnSpc>
              <a:buNone/>
            </a:pPr>
            <a:r>
              <a:rPr b="0" lang="en-US" sz="800" spc="-1" strike="noStrike">
                <a:solidFill>
                  <a:srgbClr val="ffffff"/>
                </a:solidFill>
                <a:latin typeface="Univers"/>
              </a:rPr>
              <a:t>&lt;date/time&gt;</a:t>
            </a:r>
            <a:endParaRPr b="0" lang="en-IN" sz="800" spc="-1" strike="noStrike">
              <a:solidFill>
                <a:srgbClr val="000000"/>
              </a:solidFill>
              <a:latin typeface="Times New Roman"/>
            </a:endParaRPr>
          </a:p>
        </p:txBody>
      </p:sp>
      <p:sp>
        <p:nvSpPr>
          <p:cNvPr id="92" name="PlaceHolder 2"/>
          <p:cNvSpPr>
            <a:spLocks noGrp="1"/>
          </p:cNvSpPr>
          <p:nvPr>
            <p:ph type="ftr" idx="8"/>
          </p:nvPr>
        </p:nvSpPr>
        <p:spPr>
          <a:xfrm>
            <a:off x="1097280" y="6446880"/>
            <a:ext cx="68180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3" name="PlaceHolder 3"/>
          <p:cNvSpPr>
            <a:spLocks noGrp="1"/>
          </p:cNvSpPr>
          <p:nvPr>
            <p:ph type="sldNum" idx="9"/>
          </p:nvPr>
        </p:nvSpPr>
        <p:spPr>
          <a:xfrm>
            <a:off x="10993680" y="6446880"/>
            <a:ext cx="779760" cy="364680"/>
          </a:xfrm>
          <a:prstGeom prst="rect">
            <a:avLst/>
          </a:prstGeom>
          <a:noFill/>
          <a:ln w="0">
            <a:noFill/>
          </a:ln>
        </p:spPr>
        <p:txBody>
          <a:bodyPr anchor="ctr">
            <a:noAutofit/>
          </a:bodyPr>
          <a:lstStyle>
            <a:lvl1pPr indent="0">
              <a:lnSpc>
                <a:spcPct val="100000"/>
              </a:lnSpc>
              <a:buNone/>
              <a:defRPr b="0" lang="en-US" sz="800" spc="-1" strike="noStrike">
                <a:solidFill>
                  <a:srgbClr val="ffffff"/>
                </a:solidFill>
                <a:latin typeface="Univers"/>
              </a:defRPr>
            </a:lvl1pPr>
          </a:lstStyle>
          <a:p>
            <a:pPr indent="0">
              <a:lnSpc>
                <a:spcPct val="100000"/>
              </a:lnSpc>
              <a:buNone/>
            </a:pPr>
            <a:fld id="{849851A1-1533-4802-97D7-6E5BEDA17E49}" type="slidenum">
              <a:rPr b="0" lang="en-US" sz="800" spc="-1" strike="noStrike">
                <a:solidFill>
                  <a:srgbClr val="ffffff"/>
                </a:solidFill>
                <a:latin typeface="Univers"/>
              </a:rPr>
              <a:t>&lt;number&gt;</a:t>
            </a:fld>
            <a:endParaRPr b="0" lang="en-IN" sz="800" spc="-1" strike="noStrike">
              <a:solidFill>
                <a:srgbClr val="000000"/>
              </a:solidFill>
              <a:latin typeface="Times New Roman"/>
            </a:endParaRPr>
          </a:p>
        </p:txBody>
      </p:sp>
      <p:sp>
        <p:nvSpPr>
          <p:cNvPr id="9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Univers"/>
              </a:rPr>
              <a:t>Click to edit the title text format</a:t>
            </a:r>
            <a:endParaRPr b="0" lang="en-US" sz="1800" spc="-1" strike="noStrike">
              <a:solidFill>
                <a:srgbClr val="000000"/>
              </a:solidFill>
              <a:latin typeface="Univers"/>
            </a:endParaRPr>
          </a:p>
        </p:txBody>
      </p:sp>
      <p:sp>
        <p:nvSpPr>
          <p:cNvPr id="9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1800" spc="-1" strike="noStrike">
                <a:solidFill>
                  <a:srgbClr val="404040"/>
                </a:solidFill>
                <a:latin typeface="Univers"/>
              </a:rPr>
              <a:t>Click to edit the outline text format</a:t>
            </a:r>
            <a:endParaRPr b="0" lang="en-US" sz="1800" spc="-1" strike="noStrike">
              <a:solidFill>
                <a:srgbClr val="404040"/>
              </a:solidFill>
              <a:latin typeface="Univers"/>
            </a:endParaRPr>
          </a:p>
          <a:p>
            <a:pPr lvl="1" marL="864000" indent="-324000">
              <a:lnSpc>
                <a:spcPct val="120000"/>
              </a:lnSpc>
              <a:spcBef>
                <a:spcPts val="1134"/>
              </a:spcBef>
              <a:buClr>
                <a:srgbClr val="000000"/>
              </a:buClr>
              <a:buSzPct val="75000"/>
              <a:buFont typeface="Symbol" charset="2"/>
              <a:buChar char=""/>
            </a:pPr>
            <a:r>
              <a:rPr b="0" lang="en-US" sz="1200" spc="-1" strike="noStrike">
                <a:solidFill>
                  <a:srgbClr val="404040"/>
                </a:solidFill>
                <a:latin typeface="Univers"/>
              </a:rPr>
              <a:t>Second Outline Level</a:t>
            </a:r>
            <a:endParaRPr b="0" lang="en-US" sz="1200" spc="-1" strike="noStrike">
              <a:solidFill>
                <a:srgbClr val="404040"/>
              </a:solidFill>
              <a:latin typeface="Univers"/>
            </a:endParaRPr>
          </a:p>
          <a:p>
            <a:pPr lvl="2" marL="1296000" indent="-288000">
              <a:lnSpc>
                <a:spcPct val="120000"/>
              </a:lnSpc>
              <a:spcBef>
                <a:spcPts val="850"/>
              </a:spcBef>
              <a:buClr>
                <a:srgbClr val="000000"/>
              </a:buClr>
              <a:buSzPct val="45000"/>
              <a:buFont typeface="Wingdings" charset="2"/>
              <a:buChar char=""/>
            </a:pPr>
            <a:r>
              <a:rPr b="0" lang="en-US" sz="1200" spc="-1" strike="noStrike">
                <a:solidFill>
                  <a:srgbClr val="404040"/>
                </a:solidFill>
                <a:latin typeface="Univers"/>
              </a:rPr>
              <a:t>Third Outline Level</a:t>
            </a:r>
            <a:endParaRPr b="0" lang="en-US" sz="1200" spc="-1" strike="noStrike">
              <a:solidFill>
                <a:srgbClr val="404040"/>
              </a:solidFill>
              <a:latin typeface="Univers"/>
            </a:endParaRPr>
          </a:p>
          <a:p>
            <a:pPr lvl="3" marL="1728000" indent="-216000">
              <a:lnSpc>
                <a:spcPct val="120000"/>
              </a:lnSpc>
              <a:spcBef>
                <a:spcPts val="567"/>
              </a:spcBef>
              <a:buClr>
                <a:srgbClr val="000000"/>
              </a:buClr>
              <a:buSzPct val="75000"/>
              <a:buFont typeface="Symbol" charset="2"/>
              <a:buChar char=""/>
            </a:pPr>
            <a:r>
              <a:rPr b="0" lang="en-US" sz="1200" spc="-1" strike="noStrike">
                <a:solidFill>
                  <a:srgbClr val="404040"/>
                </a:solidFill>
                <a:latin typeface="Univers"/>
              </a:rPr>
              <a:t>Fourth Outline Level</a:t>
            </a:r>
            <a:endParaRPr b="0" lang="en-US" sz="1200" spc="-1" strike="noStrike">
              <a:solidFill>
                <a:srgbClr val="404040"/>
              </a:solidFill>
              <a:latin typeface="Univers"/>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rgbClr val="404040"/>
                </a:solidFill>
                <a:latin typeface="Univers"/>
              </a:rPr>
              <a:t>Fifth Outline Level</a:t>
            </a:r>
            <a:endParaRPr b="0" lang="en-US" sz="2000" spc="-1" strike="noStrike">
              <a:solidFill>
                <a:srgbClr val="404040"/>
              </a:solidFill>
              <a:latin typeface="Univers"/>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rgbClr val="404040"/>
                </a:solidFill>
                <a:latin typeface="Univers"/>
              </a:rPr>
              <a:t>Sixth Outline Level</a:t>
            </a:r>
            <a:endParaRPr b="0" lang="en-US" sz="2000" spc="-1" strike="noStrike">
              <a:solidFill>
                <a:srgbClr val="404040"/>
              </a:solidFill>
              <a:latin typeface="Univers"/>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rgbClr val="404040"/>
                </a:solidFill>
                <a:latin typeface="Univers"/>
              </a:rPr>
              <a:t>Seventh Outline Level</a:t>
            </a:r>
            <a:endParaRPr b="0" lang="en-US" sz="2000" spc="-1" strike="noStrike">
              <a:solidFill>
                <a:srgbClr val="404040"/>
              </a:solidFill>
              <a:latin typeface="Univers"/>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hyperlink" Target="https://ictevangelist.com/im-proud-itlworldwide-associate/" TargetMode="External"/><Relationship Id="rId3" Type="http://schemas.openxmlformats.org/officeDocument/2006/relationships/hyperlink" Target="https://creativecommons.org/licenses/by-nc-nd/3.0/" TargetMode="External"/><Relationship Id="rId4"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2" name="Picture 2" descr="A picture containing graphics, symbol, font, graphic design&#10;&#10;Description automatically generated"/>
          <p:cNvPicPr/>
          <p:nvPr/>
        </p:nvPicPr>
        <p:blipFill>
          <a:blip r:embed="rId1"/>
          <a:srcRect l="0" t="17930" r="0" b="25814"/>
          <a:stretch/>
        </p:blipFill>
        <p:spPr>
          <a:xfrm>
            <a:off x="0" y="-97560"/>
            <a:ext cx="12191760" cy="6857640"/>
          </a:xfrm>
          <a:prstGeom prst="rect">
            <a:avLst/>
          </a:prstGeom>
          <a:ln w="0">
            <a:noFill/>
          </a:ln>
        </p:spPr>
      </p:pic>
      <p:sp>
        <p:nvSpPr>
          <p:cNvPr id="133" name="Rectangle 40"/>
          <p:cNvSpPr/>
          <p:nvPr/>
        </p:nvSpPr>
        <p:spPr>
          <a:xfrm>
            <a:off x="0" y="0"/>
            <a:ext cx="9338760" cy="6857640"/>
          </a:xfrm>
          <a:prstGeom prst="rect">
            <a:avLst/>
          </a:prstGeom>
          <a:gradFill rotWithShape="0">
            <a:gsLst>
              <a:gs pos="0">
                <a:srgbClr val="000000">
                  <a:alpha val="0"/>
                </a:srgbClr>
              </a:gs>
              <a:gs pos="100000">
                <a:srgbClr val="000000">
                  <a:alpha val="40000"/>
                </a:srgbClr>
              </a:gs>
            </a:gsLst>
            <a:lin ang="10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sp>
        <p:nvSpPr>
          <p:cNvPr id="134" name="Rectangle 7"/>
          <p:cNvSpPr/>
          <p:nvPr/>
        </p:nvSpPr>
        <p:spPr>
          <a:xfrm>
            <a:off x="691920" y="4876920"/>
            <a:ext cx="6622920" cy="1317240"/>
          </a:xfrm>
          <a:prstGeom prst="rect">
            <a:avLst/>
          </a:prstGeom>
          <a:noFill/>
          <a:ln w="0">
            <a:noFill/>
          </a:ln>
        </p:spPr>
        <p:style>
          <a:lnRef idx="0"/>
          <a:fillRef idx="0"/>
          <a:effectRef idx="0"/>
          <a:fontRef idx="minor"/>
        </p:style>
        <p:txBody>
          <a:bodyPr anchor="b">
            <a:normAutofit/>
          </a:bodyPr>
          <a:p>
            <a:pPr>
              <a:lnSpc>
                <a:spcPct val="90000"/>
              </a:lnSpc>
              <a:spcAft>
                <a:spcPts val="601"/>
              </a:spcAft>
            </a:pPr>
            <a:r>
              <a:rPr b="1" lang="en-US" sz="5400" spc="-52" strike="noStrike" cap="all">
                <a:ln>
                  <a:solidFill>
                    <a:srgbClr val="27304e"/>
                  </a:solidFill>
                </a:ln>
                <a:solidFill>
                  <a:srgbClr val="ffffff"/>
                </a:solidFill>
                <a:latin typeface="Univers Condensed"/>
              </a:rPr>
              <a:t>UNIBULK</a:t>
            </a:r>
            <a:endParaRPr b="0" lang="en-IN" sz="5400" spc="-1" strike="noStrike">
              <a:solidFill>
                <a:srgbClr val="000000"/>
              </a:solidFill>
              <a:latin typeface="Arial"/>
            </a:endParaRPr>
          </a:p>
        </p:txBody>
      </p:sp>
      <p:cxnSp>
        <p:nvCxnSpPr>
          <p:cNvPr id="135" name="Straight Connector 42"/>
          <p:cNvCxnSpPr/>
          <p:nvPr/>
        </p:nvCxnSpPr>
        <p:spPr>
          <a:xfrm>
            <a:off x="772200" y="4641120"/>
            <a:ext cx="6309720" cy="360"/>
          </a:xfrm>
          <a:prstGeom prst="straightConnector1">
            <a:avLst/>
          </a:prstGeom>
          <a:ln w="19050">
            <a:solidFill>
              <a:srgbClr val="ffffff">
                <a:alpha val="90000"/>
              </a:srgbClr>
            </a:solidFill>
            <a:round/>
          </a:ln>
        </p:spPr>
      </p:cxn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0" lang="en-IN" sz="4400" spc="-52" strike="noStrike">
                <a:solidFill>
                  <a:srgbClr val="404040"/>
                </a:solidFill>
                <a:latin typeface="Univers Condensed"/>
              </a:rPr>
              <a:t>What is It?</a:t>
            </a:r>
            <a:endParaRPr b="0" lang="en-US" sz="4400" spc="-1" strike="noStrike">
              <a:solidFill>
                <a:srgbClr val="000000"/>
              </a:solidFill>
              <a:latin typeface="Univers"/>
            </a:endParaRPr>
          </a:p>
        </p:txBody>
      </p:sp>
      <p:graphicFrame>
        <p:nvGraphicFramePr>
          <p:cNvPr id="1" name="Diagram1"/>
          <p:cNvGraphicFramePr/>
          <p:nvPr>
            <p:extLst>
              <p:ext uri="{D42A27DB-BD31-4B8C-83A1-F6EECF244321}">
                <p14:modId xmlns:p14="http://schemas.microsoft.com/office/powerpoint/2010/main" val="3416031665"/>
              </p:ext>
            </p:extLst>
          </p:nvPr>
        </p:nvGraphicFramePr>
        <p:xfrm>
          <a:off x="1097280" y="2108160"/>
          <a:ext cx="10058040" cy="3760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37" name="Rectangle 18"/>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sp>
        <p:nvSpPr>
          <p:cNvPr id="138" name="PlaceHolder 1"/>
          <p:cNvSpPr>
            <a:spLocks noGrp="1"/>
          </p:cNvSpPr>
          <p:nvPr>
            <p:ph type="title"/>
          </p:nvPr>
        </p:nvSpPr>
        <p:spPr>
          <a:xfrm>
            <a:off x="6411600" y="635040"/>
            <a:ext cx="5126760" cy="1450440"/>
          </a:xfrm>
          <a:prstGeom prst="rect">
            <a:avLst/>
          </a:prstGeom>
          <a:noFill/>
          <a:ln w="0">
            <a:noFill/>
          </a:ln>
        </p:spPr>
        <p:txBody>
          <a:bodyPr anchor="b">
            <a:normAutofit/>
          </a:bodyPr>
          <a:p>
            <a:pPr indent="0">
              <a:lnSpc>
                <a:spcPct val="90000"/>
              </a:lnSpc>
              <a:buNone/>
            </a:pPr>
            <a:r>
              <a:rPr b="0" lang="en-IN" sz="4400" spc="-52" strike="noStrike">
                <a:solidFill>
                  <a:srgbClr val="404040"/>
                </a:solidFill>
                <a:latin typeface="Univers Condensed"/>
              </a:rPr>
              <a:t>How we plan to implement it</a:t>
            </a:r>
            <a:endParaRPr b="0" lang="en-US" sz="4400" spc="-1" strike="noStrike">
              <a:solidFill>
                <a:srgbClr val="000000"/>
              </a:solidFill>
              <a:latin typeface="Univers"/>
            </a:endParaRPr>
          </a:p>
        </p:txBody>
      </p:sp>
      <p:pic>
        <p:nvPicPr>
          <p:cNvPr id="139" name="Picture 4" descr="A person standing on a pink path&#10;&#10;Description automatically generated with low confidence"/>
          <p:cNvPicPr/>
          <p:nvPr/>
        </p:nvPicPr>
        <p:blipFill>
          <a:blip r:embed="rId1"/>
          <a:stretch/>
        </p:blipFill>
        <p:spPr>
          <a:xfrm>
            <a:off x="643320" y="711360"/>
            <a:ext cx="5114880" cy="5114880"/>
          </a:xfrm>
          <a:prstGeom prst="rect">
            <a:avLst/>
          </a:prstGeom>
          <a:ln w="0">
            <a:noFill/>
          </a:ln>
        </p:spPr>
      </p:pic>
      <p:cxnSp>
        <p:nvCxnSpPr>
          <p:cNvPr id="140" name="Straight Connector 20"/>
          <p:cNvCxnSpPr/>
          <p:nvPr/>
        </p:nvCxnSpPr>
        <p:spPr>
          <a:xfrm>
            <a:off x="6513840" y="2246400"/>
            <a:ext cx="4572360" cy="360"/>
          </a:xfrm>
          <a:prstGeom prst="straightConnector1">
            <a:avLst/>
          </a:prstGeom>
          <a:ln>
            <a:solidFill>
              <a:srgbClr val="000000">
                <a:lumMod val="75000"/>
                <a:lumOff val="25000"/>
              </a:srgbClr>
            </a:solidFill>
            <a:round/>
          </a:ln>
        </p:spPr>
      </p:cxnSp>
      <p:sp>
        <p:nvSpPr>
          <p:cNvPr id="141" name="PlaceHolder 2"/>
          <p:cNvSpPr>
            <a:spLocks noGrp="1"/>
          </p:cNvSpPr>
          <p:nvPr>
            <p:ph/>
          </p:nvPr>
        </p:nvSpPr>
        <p:spPr>
          <a:xfrm>
            <a:off x="6411600" y="2407320"/>
            <a:ext cx="5126760" cy="3461400"/>
          </a:xfrm>
          <a:prstGeom prst="rect">
            <a:avLst/>
          </a:prstGeom>
          <a:noFill/>
          <a:ln w="0">
            <a:noFill/>
          </a:ln>
        </p:spPr>
        <p:txBody>
          <a:bodyPr lIns="0" rIns="0" anchor="t">
            <a:normAutofit/>
          </a:bodyPr>
          <a:p>
            <a:pPr marL="91440" indent="-91440">
              <a:lnSpc>
                <a:spcPct val="120000"/>
              </a:lnSpc>
              <a:spcBef>
                <a:spcPts val="1199"/>
              </a:spcBef>
              <a:spcAft>
                <a:spcPts val="201"/>
              </a:spcAft>
              <a:buClr>
                <a:srgbClr val="1cade4"/>
              </a:buClr>
              <a:buFont typeface="Arial"/>
              <a:buChar char="•"/>
            </a:pPr>
            <a:r>
              <a:rPr b="0" lang="en-IN" sz="1800" spc="-1" strike="noStrike">
                <a:solidFill>
                  <a:srgbClr val="404040"/>
                </a:solidFill>
                <a:latin typeface="Univers"/>
              </a:rPr>
              <a:t>We plan to proceed with a kickstarter like milestone system which showcases the upcoming discounts, the no. of people registered and the end date of the discount.</a:t>
            </a:r>
            <a:endParaRPr b="0" lang="en-US" sz="1800" spc="-1" strike="noStrike">
              <a:solidFill>
                <a:srgbClr val="404040"/>
              </a:solidFill>
              <a:latin typeface="Univers"/>
            </a:endParaRPr>
          </a:p>
        </p:txBody>
      </p:sp>
      <p:sp>
        <p:nvSpPr>
          <p:cNvPr id="142" name="Rectangle 22"/>
          <p:cNvSpPr/>
          <p:nvPr/>
        </p:nvSpPr>
        <p:spPr>
          <a:xfrm>
            <a:off x="0" y="6400800"/>
            <a:ext cx="1219176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useBgFill="1">
        <p:nvSpPr>
          <p:cNvPr id="143" name="Rectangle 23"/>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pic>
        <p:nvPicPr>
          <p:cNvPr id="144" name="Picture 7" descr="A hand holding a fan of money&#10;&#10;Description automatically generated with low confidence"/>
          <p:cNvPicPr/>
          <p:nvPr/>
        </p:nvPicPr>
        <p:blipFill>
          <a:blip r:embed="rId1">
            <a:alphaModFix amt="35000"/>
          </a:blip>
          <a:srcRect l="0" t="9809" r="0" b="5918"/>
          <a:stretch/>
        </p:blipFill>
        <p:spPr>
          <a:xfrm>
            <a:off x="0" y="0"/>
            <a:ext cx="12191760" cy="6857640"/>
          </a:xfrm>
          <a:prstGeom prst="rect">
            <a:avLst/>
          </a:prstGeom>
          <a:ln w="0">
            <a:noFill/>
          </a:ln>
        </p:spPr>
      </p:pic>
      <p:sp>
        <p:nvSpPr>
          <p:cNvPr id="145" name="PlaceHolder 1"/>
          <p:cNvSpPr>
            <a:spLocks noGrp="1"/>
          </p:cNvSpPr>
          <p:nvPr>
            <p:ph type="title"/>
          </p:nvPr>
        </p:nvSpPr>
        <p:spPr>
          <a:xfrm>
            <a:off x="1097280" y="286560"/>
            <a:ext cx="10058040" cy="1450440"/>
          </a:xfrm>
          <a:prstGeom prst="rect">
            <a:avLst/>
          </a:prstGeom>
          <a:noFill/>
          <a:ln w="0">
            <a:noFill/>
          </a:ln>
        </p:spPr>
        <p:txBody>
          <a:bodyPr anchor="b">
            <a:normAutofit/>
          </a:bodyPr>
          <a:p>
            <a:pPr indent="0">
              <a:lnSpc>
                <a:spcPct val="90000"/>
              </a:lnSpc>
              <a:buNone/>
            </a:pPr>
            <a:r>
              <a:rPr b="0" lang="en-IN" sz="4400" spc="-52" strike="noStrike">
                <a:solidFill>
                  <a:srgbClr val="ffffff"/>
                </a:solidFill>
                <a:latin typeface="Univers Condensed"/>
              </a:rPr>
              <a:t>How we plan to Make money</a:t>
            </a:r>
            <a:endParaRPr b="0" lang="en-US" sz="4400" spc="-1" strike="noStrike">
              <a:solidFill>
                <a:srgbClr val="000000"/>
              </a:solidFill>
              <a:latin typeface="Univers"/>
            </a:endParaRPr>
          </a:p>
        </p:txBody>
      </p:sp>
      <p:cxnSp>
        <p:nvCxnSpPr>
          <p:cNvPr id="146" name="Straight Connector 25"/>
          <p:cNvCxnSpPr/>
          <p:nvPr/>
        </p:nvCxnSpPr>
        <p:spPr>
          <a:xfrm>
            <a:off x="1193400" y="1910520"/>
            <a:ext cx="9967320" cy="360"/>
          </a:xfrm>
          <a:prstGeom prst="straightConnector1">
            <a:avLst/>
          </a:prstGeom>
          <a:ln>
            <a:solidFill>
              <a:srgbClr val="ffffff"/>
            </a:solidFill>
            <a:round/>
          </a:ln>
        </p:spPr>
      </p:cxnSp>
      <p:sp>
        <p:nvSpPr>
          <p:cNvPr id="147" name="PlaceHolder 2"/>
          <p:cNvSpPr>
            <a:spLocks noGrp="1"/>
          </p:cNvSpPr>
          <p:nvPr>
            <p:ph/>
          </p:nvPr>
        </p:nvSpPr>
        <p:spPr>
          <a:xfrm>
            <a:off x="1097280" y="2108160"/>
            <a:ext cx="10058040" cy="3760560"/>
          </a:xfrm>
          <a:prstGeom prst="rect">
            <a:avLst/>
          </a:prstGeom>
          <a:noFill/>
          <a:ln w="0">
            <a:noFill/>
          </a:ln>
        </p:spPr>
        <p:txBody>
          <a:bodyPr lIns="0" rIns="0" anchor="t">
            <a:normAutofit/>
          </a:bodyPr>
          <a:p>
            <a:pPr marL="91440" indent="-91440">
              <a:lnSpc>
                <a:spcPct val="120000"/>
              </a:lnSpc>
              <a:spcBef>
                <a:spcPts val="1199"/>
              </a:spcBef>
              <a:spcAft>
                <a:spcPts val="201"/>
              </a:spcAft>
              <a:buClr>
                <a:srgbClr val="1cade4"/>
              </a:buClr>
              <a:buFont typeface="Arial"/>
              <a:buChar char="•"/>
            </a:pPr>
            <a:r>
              <a:rPr b="0" lang="en-IN" sz="1800" spc="-1" strike="noStrike">
                <a:solidFill>
                  <a:srgbClr val="ffffff"/>
                </a:solidFill>
                <a:latin typeface="Univers"/>
              </a:rPr>
              <a:t> </a:t>
            </a:r>
            <a:r>
              <a:rPr b="0" lang="en-IN" sz="1800" spc="-1" strike="noStrike">
                <a:solidFill>
                  <a:srgbClr val="ffffff"/>
                </a:solidFill>
                <a:latin typeface="Univers"/>
              </a:rPr>
              <a:t>Since every business needs to make money, we derive our profits from the wholesale seller instead of the buyer.</a:t>
            </a:r>
            <a:endParaRPr b="0" lang="en-US" sz="1800" spc="-1" strike="noStrike">
              <a:solidFill>
                <a:srgbClr val="404040"/>
              </a:solidFill>
              <a:latin typeface="Univers"/>
            </a:endParaRPr>
          </a:p>
          <a:p>
            <a:pPr marL="91440" indent="-91440">
              <a:lnSpc>
                <a:spcPct val="120000"/>
              </a:lnSpc>
              <a:spcBef>
                <a:spcPts val="1199"/>
              </a:spcBef>
              <a:spcAft>
                <a:spcPts val="201"/>
              </a:spcAft>
              <a:buClr>
                <a:srgbClr val="1cade4"/>
              </a:buClr>
              <a:buFont typeface="Arial"/>
              <a:buChar char="•"/>
            </a:pPr>
            <a:r>
              <a:rPr b="0" lang="en-IN" sz="1800" spc="-1" strike="noStrike">
                <a:solidFill>
                  <a:srgbClr val="ffffff"/>
                </a:solidFill>
                <a:latin typeface="Univers"/>
              </a:rPr>
              <a:t>Imagine you have a huge no. of pre orders from a lot of customers.</a:t>
            </a:r>
            <a:endParaRPr b="0" lang="en-US" sz="1800" spc="-1" strike="noStrike">
              <a:solidFill>
                <a:srgbClr val="404040"/>
              </a:solidFill>
              <a:latin typeface="Univers"/>
            </a:endParaRPr>
          </a:p>
          <a:p>
            <a:pPr marL="91440" indent="-91440">
              <a:lnSpc>
                <a:spcPct val="120000"/>
              </a:lnSpc>
              <a:spcBef>
                <a:spcPts val="1199"/>
              </a:spcBef>
              <a:spcAft>
                <a:spcPts val="201"/>
              </a:spcAft>
              <a:buClr>
                <a:srgbClr val="1cade4"/>
              </a:buClr>
              <a:buFont typeface="Arial"/>
              <a:buChar char="•"/>
            </a:pPr>
            <a:r>
              <a:rPr b="0" lang="en-IN" sz="1800" spc="-1" strike="noStrike">
                <a:solidFill>
                  <a:srgbClr val="ffffff"/>
                </a:solidFill>
                <a:latin typeface="Univers"/>
              </a:rPr>
              <a:t>And now we proceed to play the game of free market.</a:t>
            </a:r>
            <a:endParaRPr b="0" lang="en-US" sz="1800" spc="-1" strike="noStrike">
              <a:solidFill>
                <a:srgbClr val="404040"/>
              </a:solidFill>
              <a:latin typeface="Univers"/>
            </a:endParaRPr>
          </a:p>
          <a:p>
            <a:pPr marL="91440" indent="-91440">
              <a:lnSpc>
                <a:spcPct val="120000"/>
              </a:lnSpc>
              <a:spcBef>
                <a:spcPts val="1199"/>
              </a:spcBef>
              <a:spcAft>
                <a:spcPts val="201"/>
              </a:spcAft>
              <a:buClr>
                <a:srgbClr val="1cade4"/>
              </a:buClr>
              <a:buFont typeface="Arial"/>
              <a:buChar char="•"/>
            </a:pPr>
            <a:r>
              <a:rPr b="0" lang="en-IN" sz="1800" spc="-1" strike="noStrike">
                <a:solidFill>
                  <a:srgbClr val="ffffff"/>
                </a:solidFill>
                <a:latin typeface="Univers"/>
              </a:rPr>
              <a:t>The wholesaler which will give the cheapest price for each unit will get our offer, now since our only cost of doing business is to maintain the delivery service</a:t>
            </a:r>
            <a:endParaRPr b="0" lang="en-US" sz="1800" spc="-1" strike="noStrike">
              <a:solidFill>
                <a:srgbClr val="404040"/>
              </a:solidFill>
              <a:latin typeface="Univers"/>
            </a:endParaRPr>
          </a:p>
        </p:txBody>
      </p:sp>
      <p:sp>
        <p:nvSpPr>
          <p:cNvPr id="148" name="Rectangle 27"/>
          <p:cNvSpPr/>
          <p:nvPr/>
        </p:nvSpPr>
        <p:spPr>
          <a:xfrm>
            <a:off x="0" y="6400800"/>
            <a:ext cx="12191760" cy="45684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e0e7"/>
        </a:solidFill>
      </p:bgPr>
    </p:bg>
    <p:spTree>
      <p:nvGrpSpPr>
        <p:cNvPr id="1" name=""/>
        <p:cNvGrpSpPr/>
        <p:nvPr/>
      </p:nvGrpSpPr>
      <p:grpSpPr>
        <a:xfrm>
          <a:off x="0" y="0"/>
          <a:ext cx="0" cy="0"/>
          <a:chOff x="0" y="0"/>
          <a:chExt cx="0" cy="0"/>
        </a:xfrm>
      </p:grpSpPr>
      <p:sp>
        <p:nvSpPr>
          <p:cNvPr id="149" name="Rectangle 7"/>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sp useBgFill="1">
        <p:nvSpPr>
          <p:cNvPr id="150" name="Rectangle 9"/>
          <p:cNvSpPr/>
          <p:nvPr/>
        </p:nvSpPr>
        <p:spPr>
          <a:xfrm>
            <a:off x="458640" y="457200"/>
            <a:ext cx="11274120" cy="5943240"/>
          </a:xfrm>
          <a:prstGeom prst="rect">
            <a:avLst/>
          </a:prstGeom>
          <a:ln w="1270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sp>
        <p:nvSpPr>
          <p:cNvPr id="151" name="PlaceHolder 1"/>
          <p:cNvSpPr>
            <a:spLocks noGrp="1"/>
          </p:cNvSpPr>
          <p:nvPr>
            <p:ph type="title"/>
          </p:nvPr>
        </p:nvSpPr>
        <p:spPr>
          <a:xfrm>
            <a:off x="858600" y="964080"/>
            <a:ext cx="3787200" cy="4938120"/>
          </a:xfrm>
          <a:prstGeom prst="rect">
            <a:avLst/>
          </a:prstGeom>
          <a:noFill/>
          <a:ln w="0">
            <a:noFill/>
          </a:ln>
        </p:spPr>
        <p:txBody>
          <a:bodyPr anchor="ctr">
            <a:normAutofit fontScale="92000"/>
          </a:bodyPr>
          <a:p>
            <a:pPr marL="198720" indent="-198720" algn="r">
              <a:lnSpc>
                <a:spcPct val="90000"/>
              </a:lnSpc>
              <a:buClr>
                <a:srgbClr val="404040"/>
              </a:buClr>
              <a:buFont typeface="Arial"/>
              <a:buChar char="•"/>
            </a:pPr>
            <a:r>
              <a:rPr b="0" lang="en-IN" sz="3700" spc="-52" strike="noStrike">
                <a:solidFill>
                  <a:srgbClr val="404040"/>
                </a:solidFill>
                <a:latin typeface="Univers Condensed"/>
              </a:rPr>
              <a:t>Why would someone trust an unknown company with a lot of pre orders , won’t you suffer from a lack of trust from the public and the buyers initially?</a:t>
            </a:r>
            <a:endParaRPr b="0" lang="en-US" sz="3700" spc="-1" strike="noStrike">
              <a:solidFill>
                <a:srgbClr val="000000"/>
              </a:solidFill>
              <a:latin typeface="Univers"/>
            </a:endParaRPr>
          </a:p>
        </p:txBody>
      </p:sp>
      <p:cxnSp>
        <p:nvCxnSpPr>
          <p:cNvPr id="152" name="Straight Connector 11"/>
          <p:cNvCxnSpPr/>
          <p:nvPr/>
        </p:nvCxnSpPr>
        <p:spPr>
          <a:xfrm>
            <a:off x="4971960" y="2057040"/>
            <a:ext cx="360" cy="2743560"/>
          </a:xfrm>
          <a:prstGeom prst="straightConnector1">
            <a:avLst/>
          </a:prstGeom>
          <a:ln w="19050">
            <a:solidFill>
              <a:srgbClr val="344068"/>
            </a:solidFill>
            <a:round/>
          </a:ln>
        </p:spPr>
      </p:cxnSp>
      <p:sp>
        <p:nvSpPr>
          <p:cNvPr id="153" name="PlaceHolder 2"/>
          <p:cNvSpPr>
            <a:spLocks noGrp="1"/>
          </p:cNvSpPr>
          <p:nvPr>
            <p:ph/>
          </p:nvPr>
        </p:nvSpPr>
        <p:spPr>
          <a:xfrm>
            <a:off x="5301720" y="963360"/>
            <a:ext cx="5967720" cy="4938480"/>
          </a:xfrm>
          <a:prstGeom prst="rect">
            <a:avLst/>
          </a:prstGeom>
          <a:noFill/>
          <a:ln w="0">
            <a:noFill/>
          </a:ln>
        </p:spPr>
        <p:txBody>
          <a:bodyPr lIns="0" rIns="0" anchor="ctr">
            <a:normAutofit/>
          </a:bodyPr>
          <a:p>
            <a:pPr marL="91440" indent="-91440">
              <a:lnSpc>
                <a:spcPct val="120000"/>
              </a:lnSpc>
              <a:spcBef>
                <a:spcPts val="1199"/>
              </a:spcBef>
              <a:spcAft>
                <a:spcPts val="201"/>
              </a:spcAft>
              <a:buClr>
                <a:srgbClr val="1cade4"/>
              </a:buClr>
              <a:buFont typeface="Arial"/>
              <a:buChar char="•"/>
            </a:pPr>
            <a:r>
              <a:rPr b="0" lang="en-IN" sz="1800" spc="-1" strike="noStrike">
                <a:solidFill>
                  <a:srgbClr val="404040"/>
                </a:solidFill>
                <a:latin typeface="Univers"/>
              </a:rPr>
              <a:t>Yes, it is true that we are a nobody with no public trust, but that’s not a trust problem it’s an image problem. Public image of a company is malleable and very changeable with good marketing. Cred started advertising way before it actually launched because the founder knew it is a pretty novel system. A credit card management app , what bullshit for the very orthodox Indian in matters concerning financial matters. But it overcame that stigma, this idea is like a train, very hard to get upto operating speeds, but once the necessary speeds are achieved good luck stopping it externally.</a:t>
            </a:r>
            <a:endParaRPr b="0" lang="en-US" sz="1800" spc="-1" strike="noStrike">
              <a:solidFill>
                <a:srgbClr val="404040"/>
              </a:solidFill>
              <a:latin typeface="Univer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4" name="Rectangle 39"/>
          <p:cNvSpPr/>
          <p:nvPr/>
        </p:nvSpPr>
        <p:spPr>
          <a:xfrm>
            <a:off x="0" y="0"/>
            <a:ext cx="12191760" cy="68576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55" name="PlaceHolder 1"/>
          <p:cNvSpPr>
            <a:spLocks noGrp="1"/>
          </p:cNvSpPr>
          <p:nvPr>
            <p:ph type="title"/>
          </p:nvPr>
        </p:nvSpPr>
        <p:spPr>
          <a:xfrm>
            <a:off x="5116680" y="516960"/>
            <a:ext cx="5977440" cy="1666080"/>
          </a:xfrm>
          <a:prstGeom prst="rect">
            <a:avLst/>
          </a:prstGeom>
          <a:noFill/>
          <a:ln w="0">
            <a:noFill/>
          </a:ln>
        </p:spPr>
        <p:txBody>
          <a:bodyPr anchor="b">
            <a:normAutofit/>
          </a:bodyPr>
          <a:p>
            <a:pPr indent="0">
              <a:lnSpc>
                <a:spcPct val="90000"/>
              </a:lnSpc>
              <a:buNone/>
            </a:pPr>
            <a:r>
              <a:rPr b="0" lang="en-IN" sz="2200" spc="-52" strike="noStrike">
                <a:solidFill>
                  <a:srgbClr val="ffffff"/>
                </a:solidFill>
                <a:latin typeface="Univers Condensed"/>
              </a:rPr>
              <a:t>But your business depends on large volumes of orders from the consumer to operate in the first place, you would succumb very quickly to the trend of individualism. How would you overcome that?</a:t>
            </a:r>
            <a:endParaRPr b="0" lang="en-US" sz="2200" spc="-1" strike="noStrike">
              <a:solidFill>
                <a:srgbClr val="000000"/>
              </a:solidFill>
              <a:latin typeface="Univers"/>
            </a:endParaRPr>
          </a:p>
        </p:txBody>
      </p:sp>
      <p:pic>
        <p:nvPicPr>
          <p:cNvPr id="156" name="Picture 4" descr="Mobile device with apps"/>
          <p:cNvPicPr/>
          <p:nvPr/>
        </p:nvPicPr>
        <p:blipFill>
          <a:blip r:embed="rId1"/>
          <a:srcRect l="51060" t="0" r="11374" b="0"/>
          <a:stretch/>
        </p:blipFill>
        <p:spPr>
          <a:xfrm>
            <a:off x="0" y="0"/>
            <a:ext cx="4579560" cy="6857640"/>
          </a:xfrm>
          <a:prstGeom prst="rect">
            <a:avLst/>
          </a:prstGeom>
          <a:ln w="0">
            <a:noFill/>
          </a:ln>
        </p:spPr>
      </p:pic>
      <p:cxnSp>
        <p:nvCxnSpPr>
          <p:cNvPr id="157" name="Straight Connector 41"/>
          <p:cNvCxnSpPr/>
          <p:nvPr/>
        </p:nvCxnSpPr>
        <p:spPr>
          <a:xfrm>
            <a:off x="5200560" y="2353320"/>
            <a:ext cx="5669640" cy="360"/>
          </a:xfrm>
          <a:prstGeom prst="straightConnector1">
            <a:avLst/>
          </a:prstGeom>
          <a:ln w="19050">
            <a:solidFill>
              <a:srgbClr val="1cade4"/>
            </a:solidFill>
            <a:round/>
          </a:ln>
        </p:spPr>
      </p:cxnSp>
      <p:sp>
        <p:nvSpPr>
          <p:cNvPr id="158" name="PlaceHolder 2"/>
          <p:cNvSpPr>
            <a:spLocks noGrp="1"/>
          </p:cNvSpPr>
          <p:nvPr>
            <p:ph/>
          </p:nvPr>
        </p:nvSpPr>
        <p:spPr>
          <a:xfrm>
            <a:off x="5116680" y="2546280"/>
            <a:ext cx="5977440" cy="3342240"/>
          </a:xfrm>
          <a:prstGeom prst="rect">
            <a:avLst/>
          </a:prstGeom>
          <a:noFill/>
          <a:ln w="0">
            <a:noFill/>
          </a:ln>
        </p:spPr>
        <p:txBody>
          <a:bodyPr lIns="0" rIns="0" anchor="t">
            <a:normAutofit/>
          </a:bodyPr>
          <a:p>
            <a:pPr indent="0">
              <a:lnSpc>
                <a:spcPct val="110000"/>
              </a:lnSpc>
              <a:spcBef>
                <a:spcPts val="1199"/>
              </a:spcBef>
              <a:spcAft>
                <a:spcPts val="201"/>
              </a:spcAft>
              <a:buNone/>
            </a:pPr>
            <a:endParaRPr b="0" lang="en-US" sz="1500" spc="-1" strike="noStrike">
              <a:solidFill>
                <a:srgbClr val="404040"/>
              </a:solidFill>
              <a:latin typeface="Univers"/>
            </a:endParaRPr>
          </a:p>
          <a:p>
            <a:pPr marL="91440" indent="-91440">
              <a:lnSpc>
                <a:spcPct val="110000"/>
              </a:lnSpc>
              <a:spcBef>
                <a:spcPts val="1199"/>
              </a:spcBef>
              <a:spcAft>
                <a:spcPts val="201"/>
              </a:spcAft>
              <a:buClr>
                <a:srgbClr val="1cade4"/>
              </a:buClr>
              <a:buFont typeface="Calibri"/>
              <a:buChar char=" "/>
            </a:pPr>
            <a:r>
              <a:rPr b="0" lang="en-IN" sz="1500" spc="-1" strike="noStrike">
                <a:solidFill>
                  <a:srgbClr val="ffffff"/>
                </a:solidFill>
                <a:latin typeface="Univers"/>
              </a:rPr>
              <a:t>Our business specifically targets products that our considered to be special by the masses and general status symbols. A prime example of these kind of items is the iphone. How many times have your friends raced to buy the latest and greatest offering of apple even though they have no need of it . It’s simple its showoff, it’s keeping up with the trends, its loyalty towards the brand. Its simple some products stand above the rest, some are extraordinary and that’s where opportunity lies.</a:t>
            </a:r>
            <a:endParaRPr b="0" lang="en-US" sz="1500" spc="-1" strike="noStrike">
              <a:solidFill>
                <a:srgbClr val="404040"/>
              </a:solidFill>
              <a:latin typeface="Univers"/>
            </a:endParaRPr>
          </a:p>
          <a:p>
            <a:pPr marL="91440" indent="-91440">
              <a:lnSpc>
                <a:spcPct val="110000"/>
              </a:lnSpc>
              <a:spcBef>
                <a:spcPts val="1199"/>
              </a:spcBef>
              <a:spcAft>
                <a:spcPts val="201"/>
              </a:spcAft>
              <a:buClr>
                <a:srgbClr val="1cade4"/>
              </a:buClr>
              <a:buFont typeface="Calibri"/>
              <a:buChar char=" "/>
            </a:pPr>
            <a:r>
              <a:rPr b="0" lang="en-IN" sz="1500" spc="-1" strike="noStrike">
                <a:solidFill>
                  <a:srgbClr val="ffffff"/>
                </a:solidFill>
                <a:latin typeface="Univers"/>
              </a:rPr>
              <a:t>We will not target the latest and greatest, but the second latest and greatest, the older version that has a lot of stock.</a:t>
            </a:r>
            <a:endParaRPr b="0" lang="en-US" sz="1500" spc="-1" strike="noStrike">
              <a:solidFill>
                <a:srgbClr val="404040"/>
              </a:solidFill>
              <a:latin typeface="Univer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Rectangle 59"/>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cxnSp>
        <p:nvCxnSpPr>
          <p:cNvPr id="160" name="Straight Connector 61"/>
          <p:cNvCxnSpPr/>
          <p:nvPr/>
        </p:nvCxnSpPr>
        <p:spPr>
          <a:xfrm>
            <a:off x="1207440" y="4474440"/>
            <a:ext cx="9875880" cy="360"/>
          </a:xfrm>
          <a:prstGeom prst="straightConnector1">
            <a:avLst/>
          </a:prstGeom>
          <a:ln>
            <a:solidFill>
              <a:srgbClr val="000000">
                <a:lumMod val="75000"/>
                <a:lumOff val="25000"/>
              </a:srgbClr>
            </a:solidFill>
            <a:round/>
          </a:ln>
        </p:spPr>
      </p:cxnSp>
      <p:sp useBgFill="1">
        <p:nvSpPr>
          <p:cNvPr id="161" name="Rectangle 63"/>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sp>
        <p:nvSpPr>
          <p:cNvPr id="162" name="TextBox 1"/>
          <p:cNvSpPr/>
          <p:nvPr/>
        </p:nvSpPr>
        <p:spPr>
          <a:xfrm>
            <a:off x="633960" y="4550400"/>
            <a:ext cx="10908720" cy="957600"/>
          </a:xfrm>
          <a:prstGeom prst="rect">
            <a:avLst/>
          </a:prstGeom>
          <a:noFill/>
          <a:ln w="0">
            <a:noFill/>
          </a:ln>
        </p:spPr>
        <p:style>
          <a:lnRef idx="0"/>
          <a:fillRef idx="0"/>
          <a:effectRef idx="0"/>
          <a:fontRef idx="minor"/>
        </p:style>
        <p:txBody>
          <a:bodyPr anchor="b">
            <a:normAutofit fontScale="95000"/>
          </a:bodyPr>
          <a:p>
            <a:pPr>
              <a:lnSpc>
                <a:spcPct val="90000"/>
              </a:lnSpc>
              <a:spcAft>
                <a:spcPts val="601"/>
              </a:spcAft>
            </a:pPr>
            <a:r>
              <a:rPr b="0" lang="en-US" sz="3300" spc="-52" strike="noStrike">
                <a:solidFill>
                  <a:srgbClr val="262626"/>
                </a:solidFill>
                <a:latin typeface="Univers Condensed"/>
              </a:rPr>
              <a:t>With extra ordinary demand comes extra ordinary opportunity</a:t>
            </a:r>
            <a:endParaRPr b="0" lang="en-IN" sz="3300" spc="-1" strike="noStrike">
              <a:solidFill>
                <a:srgbClr val="000000"/>
              </a:solidFill>
              <a:latin typeface="Arial"/>
            </a:endParaRPr>
          </a:p>
        </p:txBody>
      </p:sp>
      <p:pic>
        <p:nvPicPr>
          <p:cNvPr id="163" name="Picture 29" descr="A picture containing text, screenshot, font&#10;&#10;Description automatically generated"/>
          <p:cNvPicPr/>
          <p:nvPr/>
        </p:nvPicPr>
        <p:blipFill>
          <a:blip r:embed="rId1"/>
          <a:srcRect l="0" t="743" r="0" b="0"/>
          <a:stretch/>
        </p:blipFill>
        <p:spPr>
          <a:xfrm>
            <a:off x="635400" y="640080"/>
            <a:ext cx="10916280" cy="3602520"/>
          </a:xfrm>
          <a:prstGeom prst="rect">
            <a:avLst/>
          </a:prstGeom>
          <a:ln w="0">
            <a:noFill/>
          </a:ln>
        </p:spPr>
      </p:pic>
      <p:cxnSp>
        <p:nvCxnSpPr>
          <p:cNvPr id="164" name="!!Straight Connector"/>
          <p:cNvCxnSpPr/>
          <p:nvPr/>
        </p:nvCxnSpPr>
        <p:spPr>
          <a:xfrm>
            <a:off x="721080" y="5645160"/>
            <a:ext cx="10515960" cy="360"/>
          </a:xfrm>
          <a:prstGeom prst="straightConnector1">
            <a:avLst/>
          </a:prstGeom>
          <a:ln>
            <a:solidFill>
              <a:srgbClr val="000000">
                <a:lumMod val="75000"/>
                <a:lumOff val="25000"/>
              </a:srgbClr>
            </a:solidFill>
            <a:round/>
          </a:ln>
        </p:spPr>
      </p:cxnSp>
      <p:sp>
        <p:nvSpPr>
          <p:cNvPr id="165" name="Rectangle 67"/>
          <p:cNvSpPr/>
          <p:nvPr/>
        </p:nvSpPr>
        <p:spPr>
          <a:xfrm>
            <a:off x="0" y="6400800"/>
            <a:ext cx="1219176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66" name="TextBox 30"/>
          <p:cNvSpPr/>
          <p:nvPr/>
        </p:nvSpPr>
        <p:spPr>
          <a:xfrm>
            <a:off x="8723160" y="4042800"/>
            <a:ext cx="2776320" cy="209880"/>
          </a:xfrm>
          <a:prstGeom prst="rect">
            <a:avLst/>
          </a:prstGeom>
          <a:solidFill>
            <a:srgbClr val="000000"/>
          </a:solidFill>
          <a:ln w="0">
            <a:noFill/>
          </a:ln>
        </p:spPr>
        <p:style>
          <a:lnRef idx="0"/>
          <a:fillRef idx="0"/>
          <a:effectRef idx="0"/>
          <a:fontRef idx="minor"/>
        </p:style>
        <p:txBody>
          <a:bodyPr wrap="none" lIns="90000" rIns="90000" tIns="45000" bIns="45000" anchor="t">
            <a:spAutoFit/>
          </a:bodyPr>
          <a:p>
            <a:pPr algn="r">
              <a:lnSpc>
                <a:spcPct val="100000"/>
              </a:lnSpc>
              <a:spcAft>
                <a:spcPts val="601"/>
              </a:spcAft>
            </a:pPr>
            <a:r>
              <a:rPr b="0" lang="en-IN" sz="700" spc="-1" strike="noStrike" u="sng">
                <a:solidFill>
                  <a:srgbClr val="ffffff"/>
                </a:solidFill>
                <a:uFillTx/>
                <a:latin typeface="Univers"/>
                <a:hlinkClick r:id="rId2"/>
              </a:rPr>
              <a:t>This Photo</a:t>
            </a:r>
            <a:r>
              <a:rPr b="0" lang="en-IN" sz="700" spc="-1" strike="noStrike">
                <a:solidFill>
                  <a:srgbClr val="ffffff"/>
                </a:solidFill>
                <a:latin typeface="Univers"/>
              </a:rPr>
              <a:t> by Unknown Author is licensed under </a:t>
            </a:r>
            <a:r>
              <a:rPr b="0" lang="en-IN" sz="700" spc="-1" strike="noStrike" u="sng">
                <a:solidFill>
                  <a:srgbClr val="ffffff"/>
                </a:solidFill>
                <a:uFillTx/>
                <a:latin typeface="Univers"/>
                <a:hlinkClick r:id="rId3"/>
              </a:rPr>
              <a:t>CC BY-NC-ND</a:t>
            </a:r>
            <a:endParaRPr b="0" lang="en-IN" sz="7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Rectangle 7"/>
          <p:cNvSpPr/>
          <p:nvPr/>
        </p:nvSpPr>
        <p:spPr>
          <a:xfrm>
            <a:off x="0" y="0"/>
            <a:ext cx="12191760" cy="68576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sp>
        <p:nvSpPr>
          <p:cNvPr id="168" name="Rectangle 9"/>
          <p:cNvSpPr/>
          <p:nvPr/>
        </p:nvSpPr>
        <p:spPr>
          <a:xfrm>
            <a:off x="458640" y="457200"/>
            <a:ext cx="11274120" cy="594324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sp>
        <p:nvSpPr>
          <p:cNvPr id="169" name="Rectangle 11"/>
          <p:cNvSpPr/>
          <p:nvPr/>
        </p:nvSpPr>
        <p:spPr>
          <a:xfrm>
            <a:off x="522720" y="521280"/>
            <a:ext cx="11146320" cy="5815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pic>
        <p:nvPicPr>
          <p:cNvPr id="170" name="Picture 2" descr="A yellow and red text&#10;&#10;Description automatically generated with low confidence"/>
          <p:cNvPicPr/>
          <p:nvPr/>
        </p:nvPicPr>
        <p:blipFill>
          <a:blip r:embed="rId1"/>
          <a:stretch/>
        </p:blipFill>
        <p:spPr>
          <a:xfrm>
            <a:off x="3592080" y="905760"/>
            <a:ext cx="5039280" cy="5039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{3429DB00-BB14-491A-B982-83143474B377}tf10001105</Template>
  <TotalTime>210</TotalTime>
  <Application>LibreOffice/7.4.7.2$Linux_X86_64 LibreOffice_project/40$Build-2</Application>
  <AppVersion>15.0000</AppVersion>
  <Words>515</Words>
  <Paragraphs>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2023-06-02T16:20:42Z</dcterms:created>
  <dc:creator>Deven Grover</dc:creator>
  <dc:description/>
  <dc:language>en-IN</dc:language>
  <cp:lastModifiedBy/>
  <dcterms:modified xsi:type="dcterms:W3CDTF">2023-06-03T22:39:34Z</dcterms:modified>
  <cp:revision>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