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63E18A-F120-4035-BB01-B1A323881F1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5DC9F6-4F1A-41C3-8C8A-B7E2029826F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53F3FD-2FD1-4965-B00A-559DB226FA1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B14339-A6F1-4F44-9682-F3D7162232A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D045C8-4752-4F7D-8F3A-F7B5C8206C1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BA95D-A8CF-4865-9608-3A226208E0D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24D48-8BBA-46E3-9D0B-55360446A6A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040F6-1238-447D-AF7E-6FBED59F42A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8D8B12-0BCF-4E52-8C80-0135D3F3027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5C015-DE4B-4B4B-A082-A14CD0062C1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2660A-8D70-47BB-822C-DB49608440B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B0059C-90E4-4601-AAAD-37E3C4437DC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57A348-6236-4DFC-9B2C-2E539A515D9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CE3D7D-0623-4E9E-89AA-7E933A5B88A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6B331B-6B62-49B3-ACE6-1ACA3B3418E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4C2FE-14CA-4C8D-8532-16A825695F5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7ABF9B-7FBE-49B7-ADF6-30825DB09CC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6413D5-0207-4510-A177-9279FC06D45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BAA5C0-CBAF-49B8-979F-579D7ABA35B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CABBE6-2DEF-4CFF-BDFC-8EE929CE8AA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906259-1AF8-4640-B0EE-1624326A9D7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AAFAA-394D-45FB-968D-1AFB3161DA4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156741-2C2F-48C8-9796-4A2B4F807F6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BF4412-DC5E-4D50-AE33-8B385F68594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A27C98-8F36-4C84-8667-F22E50D5F6E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5212C-7BB4-45F6-A72C-0F0B576698C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951B1D-2163-4EB4-851A-4584134E2A3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D10C3E-9935-490F-8EC2-29B992E2B4D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10954F-65E7-4B56-A473-ADC3D5C3A80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1141DD-6E3D-4AAA-A825-0B5040C89BF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006094-41FB-4D94-9565-DE7C083669E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4DA067C-18A5-4D9B-9C2E-ADBDD818340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D0A29B-9947-4C03-AA6F-8B46C899578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D01F26-E040-4E30-A930-71BA590EFE16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E765B3-5627-4211-B8C5-AC8D5524170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4C5ECC-4281-4265-BB75-4B579C0AC028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16C442D-025C-40E7-9291-8C5FAD7897D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D614C9-7108-4ED5-846E-4842D57B97B7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E2DD76-D6A5-488F-8CAF-C0072C485ED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91A8DA-FD01-4B36-AC6A-DC2B4E31FF2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FAF7FA-DCC7-435C-8E8C-25044EC96C1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88B243-9904-46DA-B749-6ECF511F302F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49B485-BA48-4A90-9425-D9D99424E11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6EDF52-B032-4D64-88B0-240BA5991D7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D5C367-DBEB-426F-AB87-E268AF037A7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A4615B-11B1-4EDF-BC05-9A4A544F63E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14347C-078A-478C-B5C9-84EEAC96795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6261BB-B246-4A4A-BCCD-7F51B99595C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8AD6C9-48BC-48A0-8166-F80EA8FD3D64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3D2C4E-8447-44D4-9AFA-4157C007E02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91447F-149C-40D3-9BD9-0B43B2A13194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4A32F3-E3DC-40CE-9A0F-1D21B462A87A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452;p49"/>
          <p:cNvSpPr/>
          <p:nvPr/>
        </p:nvSpPr>
        <p:spPr>
          <a:xfrm>
            <a:off x="6636960" y="3015000"/>
            <a:ext cx="2372400" cy="1344600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" sz="2800" spc="-1" strike="noStrike">
                <a:solidFill>
                  <a:schemeClr val="dk1"/>
                </a:solidFill>
                <a:latin typeface="Oswald"/>
                <a:ea typeface="Oswald"/>
              </a:rPr>
              <a:t>    </a:t>
            </a:r>
            <a:r>
              <a:rPr b="1" i="1" lang="en" sz="2800" spc="-1" strike="noStrike">
                <a:solidFill>
                  <a:schemeClr val="dk1"/>
                </a:solidFill>
                <a:latin typeface="Oswald"/>
                <a:ea typeface="Oswald"/>
              </a:rPr>
              <a:t>Aggie Commute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39480" y="956160"/>
            <a:ext cx="5487480" cy="58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2"/>
                </a:solidFill>
                <a:latin typeface="Nunito"/>
                <a:ea typeface="Nunito"/>
              </a:rPr>
              <a:t>Plan commutes between arbitrary points in </a:t>
            </a:r>
            <a:r>
              <a:rPr b="1" lang="en" sz="1400" spc="-1" strike="noStrike">
                <a:solidFill>
                  <a:srgbClr val="990000"/>
                </a:solidFill>
                <a:latin typeface="Nunito"/>
                <a:ea typeface="Nunito"/>
              </a:rPr>
              <a:t>Bryan/CStat</a:t>
            </a:r>
            <a:r>
              <a:rPr b="0" lang="en" sz="1400" spc="-1" strike="noStrike">
                <a:solidFill>
                  <a:schemeClr val="lt2"/>
                </a:solidFill>
                <a:latin typeface="Nunito"/>
                <a:ea typeface="Nunito"/>
              </a:rPr>
              <a:t> using public transportation (</a:t>
            </a:r>
            <a:r>
              <a:rPr b="1" lang="en" sz="1400" spc="-1" strike="noStrike">
                <a:solidFill>
                  <a:schemeClr val="lt2"/>
                </a:solidFill>
                <a:latin typeface="Nunito"/>
                <a:ea typeface="Nunito"/>
              </a:rPr>
              <a:t>AggieSpirit</a:t>
            </a:r>
            <a:r>
              <a:rPr b="0" lang="en" sz="1400" spc="-1" strike="noStrike">
                <a:solidFill>
                  <a:schemeClr val="lt2"/>
                </a:solidFill>
                <a:latin typeface="Nunito"/>
                <a:ea typeface="Nunito"/>
              </a:rPr>
              <a:t> and </a:t>
            </a:r>
            <a:r>
              <a:rPr b="1" lang="en" sz="1400" spc="-1" strike="noStrike">
                <a:solidFill>
                  <a:schemeClr val="lt2"/>
                </a:solidFill>
                <a:latin typeface="Nunito"/>
                <a:ea typeface="Nunito"/>
              </a:rPr>
              <a:t>Brazos Transit</a:t>
            </a:r>
            <a:r>
              <a:rPr b="0" lang="en" sz="1400" spc="-1" strike="noStrike">
                <a:solidFill>
                  <a:schemeClr val="lt2"/>
                </a:solidFill>
                <a:latin typeface="Nunito"/>
                <a:ea typeface="Nunito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455;p49"/>
          <p:cNvSpPr/>
          <p:nvPr/>
        </p:nvSpPr>
        <p:spPr>
          <a:xfrm>
            <a:off x="221040" y="-63360"/>
            <a:ext cx="48132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👍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Google Shape;456;p49"/>
          <p:cNvSpPr/>
          <p:nvPr/>
        </p:nvSpPr>
        <p:spPr>
          <a:xfrm>
            <a:off x="0" y="0"/>
            <a:ext cx="48132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📱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Google Shape;457;p49" descr=""/>
          <p:cNvPicPr/>
          <p:nvPr/>
        </p:nvPicPr>
        <p:blipFill>
          <a:blip r:embed="rId1"/>
          <a:stretch/>
        </p:blipFill>
        <p:spPr>
          <a:xfrm>
            <a:off x="4991400" y="74520"/>
            <a:ext cx="4088520" cy="108360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458;p49" descr=""/>
          <p:cNvPicPr/>
          <p:nvPr/>
        </p:nvPicPr>
        <p:blipFill>
          <a:blip r:embed="rId2"/>
          <a:stretch/>
        </p:blipFill>
        <p:spPr>
          <a:xfrm>
            <a:off x="2858760" y="2999880"/>
            <a:ext cx="1427760" cy="1409400"/>
          </a:xfrm>
          <a:prstGeom prst="rect">
            <a:avLst/>
          </a:prstGeom>
          <a:ln w="0">
            <a:noFill/>
          </a:ln>
        </p:spPr>
      </p:pic>
      <p:cxnSp>
        <p:nvCxnSpPr>
          <p:cNvPr id="163" name="Google Shape;459;p49"/>
          <p:cNvCxnSpPr/>
          <p:nvPr/>
        </p:nvCxnSpPr>
        <p:spPr>
          <a:xfrm flipV="1">
            <a:off x="467280" y="621000"/>
            <a:ext cx="377280" cy="720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64" name="Google Shape;460;p49"/>
          <p:cNvCxnSpPr/>
          <p:nvPr/>
        </p:nvCxnSpPr>
        <p:spPr>
          <a:xfrm flipV="1">
            <a:off x="467280" y="747000"/>
            <a:ext cx="314640" cy="684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pic>
        <p:nvPicPr>
          <p:cNvPr id="165" name="Google Shape;461;p49" descr=""/>
          <p:cNvPicPr/>
          <p:nvPr/>
        </p:nvPicPr>
        <p:blipFill>
          <a:blip r:embed="rId3"/>
          <a:stretch/>
        </p:blipFill>
        <p:spPr>
          <a:xfrm flipH="1">
            <a:off x="4843800" y="1300320"/>
            <a:ext cx="2700360" cy="151884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462;p49" descr=""/>
          <p:cNvPicPr/>
          <p:nvPr/>
        </p:nvPicPr>
        <p:blipFill>
          <a:blip r:embed="rId4"/>
          <a:stretch/>
        </p:blipFill>
        <p:spPr>
          <a:xfrm>
            <a:off x="4401720" y="2999880"/>
            <a:ext cx="2093400" cy="139536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681240" y="3407400"/>
            <a:ext cx="2391120" cy="92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chemeClr val="lt2"/>
                </a:solidFill>
                <a:latin typeface="Nunito"/>
                <a:ea typeface="Nunito"/>
              </a:rPr>
              <a:t>• </a:t>
            </a:r>
            <a:r>
              <a:rPr b="0" lang="en" sz="1100" spc="-1" strike="noStrike">
                <a:solidFill>
                  <a:schemeClr val="lt2"/>
                </a:solidFill>
                <a:latin typeface="Nunito"/>
                <a:ea typeface="Nunito"/>
              </a:rPr>
              <a:t>Shivanand P  shivanandvp#4200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00"/>
                </a:solidFill>
                <a:latin typeface="Nunito"/>
                <a:ea typeface="Nunito"/>
              </a:rPr>
              <a:t>• </a:t>
            </a:r>
            <a:r>
              <a:rPr b="0" lang="en" sz="1100" spc="-1" strike="noStrike">
                <a:solidFill>
                  <a:srgbClr val="ffff00"/>
                </a:solidFill>
                <a:latin typeface="Nunito"/>
                <a:ea typeface="Nunito"/>
              </a:rPr>
              <a:t>Co-PM needed!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331560" y="1464480"/>
            <a:ext cx="104004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Oswald"/>
                <a:ea typeface="Oswald"/>
              </a:rPr>
              <a:t>Why?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308880" y="1793520"/>
            <a:ext cx="4373640" cy="85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Real commutes require </a:t>
            </a:r>
            <a:r>
              <a:rPr b="1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route/bus switching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BTHO driving stress - relax during your commute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rgbClr val="00ff00"/>
                </a:solidFill>
                <a:latin typeface="Nunito"/>
                <a:ea typeface="Nunito"/>
              </a:rPr>
              <a:t>Make an impact on campus </a:t>
            </a: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by decongesting traffic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0" name="Google Shape;466;p49"/>
          <p:cNvGrpSpPr/>
          <p:nvPr/>
        </p:nvGrpSpPr>
        <p:grpSpPr>
          <a:xfrm>
            <a:off x="7585920" y="1284120"/>
            <a:ext cx="1549080" cy="1936080"/>
            <a:chOff x="7585920" y="1284120"/>
            <a:chExt cx="1549080" cy="1936080"/>
          </a:xfrm>
        </p:grpSpPr>
        <p:pic>
          <p:nvPicPr>
            <p:cNvPr id="171" name="Google Shape;467;p49" descr=""/>
            <p:cNvPicPr/>
            <p:nvPr/>
          </p:nvPicPr>
          <p:blipFill>
            <a:blip r:embed="rId5"/>
            <a:stretch/>
          </p:blipFill>
          <p:spPr>
            <a:xfrm>
              <a:off x="7630920" y="1284120"/>
              <a:ext cx="1504080" cy="151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2" name="Google Shape;468;p49"/>
            <p:cNvSpPr/>
            <p:nvPr/>
          </p:nvSpPr>
          <p:spPr>
            <a:xfrm>
              <a:off x="7585920" y="2519280"/>
              <a:ext cx="150624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chemeClr val="dk1"/>
                  </a:solidFill>
                  <a:latin typeface="Oswald Medium"/>
                  <a:ea typeface="Oswald Medium"/>
                </a:rPr>
                <a:t>OpenStreetMap</a:t>
              </a:r>
              <a:endParaRPr b="0" lang="en-US" sz="17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37320" y="2468880"/>
            <a:ext cx="309168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Oswald"/>
                <a:ea typeface="Oswald"/>
              </a:rPr>
              <a:t>Relevant Technologies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322200" y="2805480"/>
            <a:ext cx="2364120" cy="85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TypeScript, Python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LeafletJS, Svelte/React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OpenStreetMap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8"/>
          <p:cNvSpPr>
            <a:spLocks noGrp="1"/>
          </p:cNvSpPr>
          <p:nvPr>
            <p:ph/>
          </p:nvPr>
        </p:nvSpPr>
        <p:spPr>
          <a:xfrm>
            <a:off x="322920" y="3501000"/>
            <a:ext cx="242028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Oswald"/>
                <a:ea typeface="Oswald"/>
              </a:rPr>
              <a:t>Skills Preferred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9"/>
          <p:cNvSpPr>
            <a:spLocks noGrp="1"/>
          </p:cNvSpPr>
          <p:nvPr>
            <p:ph/>
          </p:nvPr>
        </p:nvSpPr>
        <p:spPr>
          <a:xfrm>
            <a:off x="342000" y="3802320"/>
            <a:ext cx="2449080" cy="108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Web Scraping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Web App development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Version Control with git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196920">
              <a:lnSpc>
                <a:spcPct val="115000"/>
              </a:lnSpc>
              <a:buClr>
                <a:srgbClr val="adadad"/>
              </a:buClr>
              <a:buFont typeface="Nunito"/>
              <a:buChar char="●"/>
            </a:pPr>
            <a:r>
              <a:rPr b="0" lang="en" sz="1300" spc="-1" strike="noStrike">
                <a:solidFill>
                  <a:schemeClr val="lt2"/>
                </a:solidFill>
                <a:latin typeface="Nunito"/>
                <a:ea typeface="Nunito"/>
              </a:rPr>
              <a:t>GIS (Optional)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10"/>
          <p:cNvSpPr>
            <a:spLocks noGrp="1"/>
          </p:cNvSpPr>
          <p:nvPr>
            <p:ph/>
          </p:nvPr>
        </p:nvSpPr>
        <p:spPr>
          <a:xfrm>
            <a:off x="6679800" y="3028680"/>
            <a:ext cx="214092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Oswald"/>
                <a:ea typeface="Oswald"/>
              </a:rPr>
              <a:t>Project Managers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474;p49" descr=""/>
          <p:cNvPicPr/>
          <p:nvPr/>
        </p:nvPicPr>
        <p:blipFill>
          <a:blip r:embed="rId6"/>
          <a:stretch/>
        </p:blipFill>
        <p:spPr>
          <a:xfrm>
            <a:off x="6919200" y="3706560"/>
            <a:ext cx="881640" cy="266040"/>
          </a:xfrm>
          <a:prstGeom prst="rect">
            <a:avLst/>
          </a:prstGeom>
          <a:ln w="19050">
            <a:solidFill>
              <a:srgbClr val="ffffff"/>
            </a:solidFill>
            <a:round/>
          </a:ln>
        </p:spPr>
      </p:pic>
      <p:pic>
        <p:nvPicPr>
          <p:cNvPr id="179" name="Google Shape;475;p49" descr=""/>
          <p:cNvPicPr/>
          <p:nvPr/>
        </p:nvPicPr>
        <p:blipFill>
          <a:blip r:embed="rId7"/>
          <a:stretch/>
        </p:blipFill>
        <p:spPr>
          <a:xfrm>
            <a:off x="3209040" y="97200"/>
            <a:ext cx="748440" cy="90036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476;p49" descr=""/>
          <p:cNvPicPr/>
          <p:nvPr/>
        </p:nvPicPr>
        <p:blipFill>
          <a:blip r:embed="rId8"/>
          <a:stretch/>
        </p:blipFill>
        <p:spPr>
          <a:xfrm>
            <a:off x="4019760" y="134280"/>
            <a:ext cx="983520" cy="8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LibreOffice/7.5.0.3$Linux_X86_64 LibreOffice_project/50$Build-3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2023-02-26T13:27:14Z</dcterms:modified>
  <cp:revision>2</cp:revision>
  <dc:subject/>
  <dc:title/>
</cp:coreProperties>
</file>