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F60-3B00-4DB4-90A4-67F8107A0900}" type="datetime1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1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2018-AE0B-45B3-8833-1C61B747ADFD}" type="datetime1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3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D72-DF44-407D-AEE5-0273DD00D922}" type="datetime1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8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7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0BAB-D1DB-4DC1-908A-9B5E73715905}" type="datetime1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8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DD5A-C337-4F22-BED0-547AFC68CFD6}" type="datetime1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6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DFBF-4DB8-447F-A740-22B1B0F7DDD8}" type="datetime1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3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435-B87A-4434-B86A-1406D5D81959}" type="datetime1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8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50E0-9242-469C-9FA7-447D7E43FF29}" type="datetime1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4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1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4FC1-9CCD-4E4B-AB4D-5CAEC19C950B}" type="datetime1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2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FBA78304-8938-479D-8111-AA943458A814}" type="datetime1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59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406793AE-BBE2-F1A2-BDCF-89D3756BF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8" r="2" b="2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DE24AB-818C-2B87-A944-3AB40A1FE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3620882" cy="3640345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GARDE </a:t>
            </a:r>
            <a:br>
              <a:rPr lang="en-US" sz="4000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CASE COMPETITION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40DAF-A9E1-30FB-FD6D-38BD6B8CA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4945712"/>
            <a:ext cx="3380437" cy="850392"/>
          </a:xfrm>
        </p:spPr>
        <p:txBody>
          <a:bodyPr anchor="b">
            <a:normAutofit fontScale="92500" lnSpcReduction="2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Vishal </a:t>
            </a:r>
            <a:r>
              <a:rPr lang="en-US" sz="1800" dirty="0" err="1">
                <a:solidFill>
                  <a:schemeClr val="bg1"/>
                </a:solidFill>
              </a:rPr>
              <a:t>Koppuru</a:t>
            </a:r>
            <a:r>
              <a:rPr lang="en-US" sz="1800" dirty="0">
                <a:solidFill>
                  <a:schemeClr val="bg1"/>
                </a:solidFill>
              </a:rPr>
              <a:t>, Vikram </a:t>
            </a:r>
            <a:r>
              <a:rPr lang="en-US" sz="1800" dirty="0" err="1">
                <a:solidFill>
                  <a:schemeClr val="bg1"/>
                </a:solidFill>
              </a:rPr>
              <a:t>Penumarti</a:t>
            </a:r>
            <a:r>
              <a:rPr lang="en-US" sz="1800" dirty="0">
                <a:solidFill>
                  <a:schemeClr val="bg1"/>
                </a:solidFill>
              </a:rPr>
              <a:t>, Sujash Barman, </a:t>
            </a:r>
            <a:r>
              <a:rPr lang="en-US" sz="1800" dirty="0" err="1">
                <a:solidFill>
                  <a:schemeClr val="bg1"/>
                </a:solidFill>
              </a:rPr>
              <a:t>Honore</a:t>
            </a:r>
            <a:r>
              <a:rPr lang="en-US" sz="1800" dirty="0">
                <a:solidFill>
                  <a:schemeClr val="bg1"/>
                </a:solidFill>
              </a:rPr>
              <a:t> Alexander, Krishna Das</a:t>
            </a:r>
          </a:p>
        </p:txBody>
      </p:sp>
    </p:spTree>
    <p:extLst>
      <p:ext uri="{BB962C8B-B14F-4D97-AF65-F5344CB8AC3E}">
        <p14:creationId xmlns:p14="http://schemas.microsoft.com/office/powerpoint/2010/main" val="126938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D836-EF7C-0B89-B55B-E35BEBE1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5753E-1859-DA8A-448B-3FF0ED558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744486"/>
            <a:ext cx="10691265" cy="42905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Garde is an automated fencing coach being developed alongside Davis Fencing Academy to help their fencers (Team USA) train for the Olympics. </a:t>
            </a:r>
          </a:p>
          <a:p>
            <a:pPr marL="0" indent="0">
              <a:buNone/>
            </a:pPr>
            <a:r>
              <a:rPr lang="en-US" dirty="0"/>
              <a:t>Our product is split into 3 Phases, each phase improves the quality of our product by multiple folds.</a:t>
            </a:r>
          </a:p>
          <a:p>
            <a:pPr marL="0" indent="0">
              <a:buNone/>
            </a:pPr>
            <a:r>
              <a:rPr lang="en-US" dirty="0"/>
              <a:t>We use the latest tech stack in web-development: NodeJS, Express JS, MongoDB, OpenAI API.</a:t>
            </a:r>
          </a:p>
          <a:p>
            <a:pPr marL="0" indent="0">
              <a:buNone/>
            </a:pPr>
            <a:r>
              <a:rPr lang="en-US" dirty="0"/>
              <a:t>We will upgrade our tech stack to incorporate bleeding edge technologies like </a:t>
            </a:r>
            <a:r>
              <a:rPr lang="en-US" dirty="0" err="1"/>
              <a:t>NextJS</a:t>
            </a:r>
            <a:r>
              <a:rPr lang="en-US" dirty="0"/>
              <a:t>, </a:t>
            </a:r>
            <a:r>
              <a:rPr lang="en-US" dirty="0" err="1"/>
              <a:t>TailwindCSS</a:t>
            </a:r>
            <a:r>
              <a:rPr lang="en-US" dirty="0"/>
              <a:t>, Framer Motion, </a:t>
            </a:r>
            <a:r>
              <a:rPr lang="en-US" dirty="0" err="1"/>
              <a:t>ShadCN</a:t>
            </a:r>
            <a:r>
              <a:rPr lang="en-US" dirty="0"/>
              <a:t>, Amazon AWS… (the list goes on)</a:t>
            </a:r>
          </a:p>
          <a:p>
            <a:pPr marL="0" indent="0">
              <a:buNone/>
            </a:pPr>
            <a:r>
              <a:rPr lang="en-US" dirty="0"/>
              <a:t>Our hope for the later stages of this product is to collaborate with much larger stakeholders and gain VC funding.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87755-77A8-6C20-F4AA-148477229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2/4/2024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79E03-6EC8-D4BC-80ED-CDA8EE1B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75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659DB-3454-55D5-C73A-D28D9814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OUR MEETINGS LOOK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7416-32B8-3E0E-25F7-9E992AC0A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Photos TBA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06502-3045-3235-9C7C-FF612F207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2/4/2024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4E7D1-0038-940F-21EE-7C5A7D0DD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78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65DE-C23C-34C8-D80C-8B749B12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66431-6FE8-9723-FBC3-1E8148B34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9331D-5C80-27D3-CD2D-918DB019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2/4/2024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500A2-3C72-2D6B-A567-274CE56B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5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9214-8D08-B892-53DC-19723576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accomplishments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8D797-EC3C-BAF0-0FE2-3290985C2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Successfully deployed Phase 1 (Pose Estimation, Angle Measurement, AI Feedback, MongoDB Storage, Skeleton UI/UX)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Had our first meeting with Coach Simon to update him about our product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 the middle of filing our provisional patent with the UCD Law Department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Started wireframing and planning out Jira stories for Phase 2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Pitched the possibilities of our product to UFC Hall of Fame fighter Urijah Faber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Hopefully looking to collaborate with companies like </a:t>
            </a:r>
            <a:r>
              <a:rPr lang="en-US" dirty="0" err="1"/>
              <a:t>Rollbot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91D7C-9637-3C0B-620F-3842CA1E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2/4/2024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5DE5B-E332-DA77-0BC8-8D78CA2B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6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F761-E8FB-3D1B-4096-B847FEE43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915" y="2608656"/>
            <a:ext cx="2692805" cy="1371030"/>
          </a:xfrm>
        </p:spPr>
        <p:txBody>
          <a:bodyPr>
            <a:noAutofit/>
          </a:bodyPr>
          <a:lstStyle/>
          <a:p>
            <a:r>
              <a:rPr lang="en-US" sz="7200" dirty="0"/>
              <a:t>LIVE 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FC425-070A-7F0B-A054-C7A39CD0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2/4/2024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4ADC4-8F74-90F5-EAC4-52CD98BA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43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DE22-C93A-B022-E1B0-1BC89939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forward and </a:t>
            </a:r>
            <a:r>
              <a:rPr lang="en-US" dirty="0" err="1"/>
              <a:t>q&amp;a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D80C0-860E-AC65-260E-81B4659B7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started development on Phase 2, using the latest tech stack: </a:t>
            </a:r>
            <a:r>
              <a:rPr lang="en-US" dirty="0" err="1"/>
              <a:t>NextJS</a:t>
            </a:r>
            <a:r>
              <a:rPr lang="en-US" dirty="0"/>
              <a:t>, </a:t>
            </a:r>
            <a:r>
              <a:rPr lang="en-US" dirty="0" err="1"/>
              <a:t>TailwindCSS</a:t>
            </a:r>
            <a:r>
              <a:rPr lang="en-US" dirty="0"/>
              <a:t>, Framer Motion, </a:t>
            </a:r>
            <a:r>
              <a:rPr lang="en-US" dirty="0" err="1"/>
              <a:t>ShadCN</a:t>
            </a:r>
            <a:r>
              <a:rPr lang="en-US" dirty="0"/>
              <a:t>, NodeJS, </a:t>
            </a:r>
            <a:r>
              <a:rPr lang="en-US" dirty="0" err="1"/>
              <a:t>ExpressJS</a:t>
            </a:r>
            <a:r>
              <a:rPr lang="en-US" dirty="0"/>
              <a:t>, MongoDB, AWS S3, </a:t>
            </a:r>
            <a:r>
              <a:rPr lang="en-US" dirty="0" err="1"/>
              <a:t>VercelAI</a:t>
            </a:r>
            <a:r>
              <a:rPr lang="en-US" dirty="0"/>
              <a:t> SDK, Clerk, </a:t>
            </a:r>
            <a:r>
              <a:rPr lang="en-US" dirty="0" err="1"/>
              <a:t>TipTapEditor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plan to turn Garde into a full product which not only fencers, but athletes from various disciplines like MMA, Tennis, Basketball, Boxing (the list goes on) could use and improve their play.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are looking forward to answering your questions.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6415-A5D0-23E9-E75A-F69388D8F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2/4/2024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5356C-806F-BA55-F0FA-05FA34CB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1304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334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Calisto MT</vt:lpstr>
      <vt:lpstr>Univers Condensed</vt:lpstr>
      <vt:lpstr>Wingdings</vt:lpstr>
      <vt:lpstr>ChronicleVTI</vt:lpstr>
      <vt:lpstr>GARDE   CASE COMPETITION</vt:lpstr>
      <vt:lpstr>Our vision</vt:lpstr>
      <vt:lpstr>WHAT OUR MEETINGS LOOK LIKE</vt:lpstr>
      <vt:lpstr>PowerPoint Presentation</vt:lpstr>
      <vt:lpstr>Our accomplishments so far</vt:lpstr>
      <vt:lpstr>LIVE demo</vt:lpstr>
      <vt:lpstr>Looking forward and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GARDE   CASE COMPETITION</dc:title>
  <dc:creator>Sujash Barman</dc:creator>
  <cp:lastModifiedBy>Sujash Barman</cp:lastModifiedBy>
  <cp:revision>2</cp:revision>
  <dcterms:created xsi:type="dcterms:W3CDTF">2024-02-05T01:02:05Z</dcterms:created>
  <dcterms:modified xsi:type="dcterms:W3CDTF">2024-02-05T02:00:07Z</dcterms:modified>
</cp:coreProperties>
</file>