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5"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0894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823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6457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8722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2/7/2024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36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639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091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529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4827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2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2/7/2024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79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2/7/2024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6819457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823B2-25AC-B4DD-05E9-CA5F8EEEB8D7}"/>
              </a:ext>
            </a:extLst>
          </p:cNvPr>
          <p:cNvSpPr>
            <a:spLocks noGrp="1"/>
          </p:cNvSpPr>
          <p:nvPr>
            <p:ph type="ctrTitle"/>
          </p:nvPr>
        </p:nvSpPr>
        <p:spPr>
          <a:xfrm>
            <a:off x="4875975" y="1080000"/>
            <a:ext cx="6307200" cy="2185200"/>
          </a:xfrm>
        </p:spPr>
        <p:txBody>
          <a:bodyPr>
            <a:normAutofit/>
          </a:bodyPr>
          <a:lstStyle/>
          <a:p>
            <a:r>
              <a:rPr lang="en-US" dirty="0"/>
              <a:t>Garde Demo #2</a:t>
            </a:r>
          </a:p>
        </p:txBody>
      </p:sp>
      <p:sp>
        <p:nvSpPr>
          <p:cNvPr id="3" name="Subtitle 2">
            <a:extLst>
              <a:ext uri="{FF2B5EF4-FFF2-40B4-BE49-F238E27FC236}">
                <a16:creationId xmlns:a16="http://schemas.microsoft.com/office/drawing/2014/main" id="{359F9F74-78B9-576F-A749-431CFC099DC4}"/>
              </a:ext>
            </a:extLst>
          </p:cNvPr>
          <p:cNvSpPr>
            <a:spLocks noGrp="1"/>
          </p:cNvSpPr>
          <p:nvPr>
            <p:ph type="subTitle" idx="1"/>
          </p:nvPr>
        </p:nvSpPr>
        <p:spPr>
          <a:xfrm>
            <a:off x="4875975" y="4068000"/>
            <a:ext cx="6307200" cy="1710500"/>
          </a:xfrm>
        </p:spPr>
        <p:txBody>
          <a:bodyPr>
            <a:normAutofit/>
          </a:bodyPr>
          <a:lstStyle/>
          <a:p>
            <a:r>
              <a:rPr lang="en-US" dirty="0"/>
              <a:t>Addressing End of Phase 1 and looking forward to Phase 2</a:t>
            </a:r>
          </a:p>
        </p:txBody>
      </p:sp>
      <p:pic>
        <p:nvPicPr>
          <p:cNvPr id="4" name="Picture 3" descr="A web of dots connected">
            <a:extLst>
              <a:ext uri="{FF2B5EF4-FFF2-40B4-BE49-F238E27FC236}">
                <a16:creationId xmlns:a16="http://schemas.microsoft.com/office/drawing/2014/main" id="{CA34A784-A66C-E01E-D76D-3DA3A55EEB3E}"/>
              </a:ext>
            </a:extLst>
          </p:cNvPr>
          <p:cNvPicPr>
            <a:picLocks noChangeAspect="1"/>
          </p:cNvPicPr>
          <p:nvPr/>
        </p:nvPicPr>
        <p:blipFill rotWithShape="1">
          <a:blip r:embed="rId2"/>
          <a:srcRect l="47812" r="26974"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5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95D6-31D1-49BE-3E60-ED4EC89DD0B2}"/>
              </a:ext>
            </a:extLst>
          </p:cNvPr>
          <p:cNvSpPr>
            <a:spLocks noGrp="1"/>
          </p:cNvSpPr>
          <p:nvPr>
            <p:ph type="title"/>
          </p:nvPr>
        </p:nvSpPr>
        <p:spPr/>
        <p:txBody>
          <a:bodyPr/>
          <a:lstStyle/>
          <a:p>
            <a:r>
              <a:rPr lang="en-US" dirty="0"/>
              <a:t>Phase 1 Specifications</a:t>
            </a:r>
          </a:p>
        </p:txBody>
      </p:sp>
      <p:sp>
        <p:nvSpPr>
          <p:cNvPr id="3" name="Content Placeholder 2">
            <a:extLst>
              <a:ext uri="{FF2B5EF4-FFF2-40B4-BE49-F238E27FC236}">
                <a16:creationId xmlns:a16="http://schemas.microsoft.com/office/drawing/2014/main" id="{59215AC6-3B52-19C1-541A-2FA1438F0B6A}"/>
              </a:ext>
            </a:extLst>
          </p:cNvPr>
          <p:cNvSpPr>
            <a:spLocks noGrp="1"/>
          </p:cNvSpPr>
          <p:nvPr>
            <p:ph idx="1"/>
          </p:nvPr>
        </p:nvSpPr>
        <p:spPr/>
        <p:txBody>
          <a:bodyPr>
            <a:normAutofit/>
          </a:bodyPr>
          <a:lstStyle/>
          <a:p>
            <a:pPr marL="0" indent="0">
              <a:buNone/>
            </a:pPr>
            <a:r>
              <a:rPr lang="en-US" b="0" i="0" dirty="0">
                <a:effectLst/>
                <a:latin typeface="Arial" panose="020B0604020202020204" pitchFamily="34" charset="0"/>
              </a:rPr>
              <a:t>Program can recognize, critique and evaluate various fencing actions from a reasonably static position. Actions can be evaluated on form, time, velocity, acceleration, distance covered. This could include a routine (fixed or dynamic) that the program prompts the student to perform and then gives a score in a variety of statistics. Use monthly, it can help a student see how they are improving and where they need more work.</a:t>
            </a:r>
            <a:endParaRPr lang="en-US" dirty="0"/>
          </a:p>
        </p:txBody>
      </p:sp>
    </p:spTree>
    <p:extLst>
      <p:ext uri="{BB962C8B-B14F-4D97-AF65-F5344CB8AC3E}">
        <p14:creationId xmlns:p14="http://schemas.microsoft.com/office/powerpoint/2010/main" val="321322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95D6-31D1-49BE-3E60-ED4EC89DD0B2}"/>
              </a:ext>
            </a:extLst>
          </p:cNvPr>
          <p:cNvSpPr>
            <a:spLocks noGrp="1"/>
          </p:cNvSpPr>
          <p:nvPr>
            <p:ph type="title"/>
          </p:nvPr>
        </p:nvSpPr>
        <p:spPr/>
        <p:txBody>
          <a:bodyPr/>
          <a:lstStyle/>
          <a:p>
            <a:r>
              <a:rPr lang="en-US" dirty="0"/>
              <a:t>Phase 1 Specifications that are programmed</a:t>
            </a:r>
          </a:p>
        </p:txBody>
      </p:sp>
      <p:sp>
        <p:nvSpPr>
          <p:cNvPr id="3" name="Content Placeholder 2">
            <a:extLst>
              <a:ext uri="{FF2B5EF4-FFF2-40B4-BE49-F238E27FC236}">
                <a16:creationId xmlns:a16="http://schemas.microsoft.com/office/drawing/2014/main" id="{59215AC6-3B52-19C1-541A-2FA1438F0B6A}"/>
              </a:ext>
            </a:extLst>
          </p:cNvPr>
          <p:cNvSpPr>
            <a:spLocks noGrp="1"/>
          </p:cNvSpPr>
          <p:nvPr>
            <p:ph idx="1"/>
          </p:nvPr>
        </p:nvSpPr>
        <p:spPr/>
        <p:txBody>
          <a:bodyPr>
            <a:normAutofit/>
          </a:bodyPr>
          <a:lstStyle/>
          <a:p>
            <a:pPr marL="0" indent="0">
              <a:buNone/>
            </a:pPr>
            <a:r>
              <a:rPr lang="en-US" b="0" i="0" dirty="0">
                <a:effectLst/>
                <a:latin typeface="Arial" panose="020B0604020202020204" pitchFamily="34" charset="0"/>
              </a:rPr>
              <a:t>Program can recognize, critique and evaluate various fencing actions from a reasonably static position. </a:t>
            </a:r>
            <a:r>
              <a:rPr lang="en-US" b="0" i="0" dirty="0">
                <a:effectLst/>
                <a:highlight>
                  <a:srgbClr val="FFFF00"/>
                </a:highlight>
                <a:latin typeface="Arial" panose="020B0604020202020204" pitchFamily="34" charset="0"/>
              </a:rPr>
              <a:t>Actions can be evaluated on form, time, velocity, acceleration, distance covered. This could include a routine (fixed or dynamic) that the program prompts the student to perform and then gives a score in a variety of statistics.</a:t>
            </a:r>
            <a:r>
              <a:rPr lang="en-US" b="0" i="0" dirty="0">
                <a:effectLst/>
                <a:latin typeface="Arial" panose="020B0604020202020204" pitchFamily="34" charset="0"/>
              </a:rPr>
              <a:t> Use monthly, it can help a student see how they are improving and where they need more work.</a:t>
            </a:r>
            <a:endParaRPr lang="en-US" dirty="0"/>
          </a:p>
        </p:txBody>
      </p:sp>
    </p:spTree>
    <p:extLst>
      <p:ext uri="{BB962C8B-B14F-4D97-AF65-F5344CB8AC3E}">
        <p14:creationId xmlns:p14="http://schemas.microsoft.com/office/powerpoint/2010/main" val="154833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95D6-31D1-49BE-3E60-ED4EC89DD0B2}"/>
              </a:ext>
            </a:extLst>
          </p:cNvPr>
          <p:cNvSpPr>
            <a:spLocks noGrp="1"/>
          </p:cNvSpPr>
          <p:nvPr>
            <p:ph type="title"/>
          </p:nvPr>
        </p:nvSpPr>
        <p:spPr/>
        <p:txBody>
          <a:bodyPr/>
          <a:lstStyle/>
          <a:p>
            <a:r>
              <a:rPr lang="en-US" dirty="0"/>
              <a:t>Phase 1 Specifications that we have successfully programmed</a:t>
            </a:r>
          </a:p>
        </p:txBody>
      </p:sp>
      <p:sp>
        <p:nvSpPr>
          <p:cNvPr id="3" name="Content Placeholder 2">
            <a:extLst>
              <a:ext uri="{FF2B5EF4-FFF2-40B4-BE49-F238E27FC236}">
                <a16:creationId xmlns:a16="http://schemas.microsoft.com/office/drawing/2014/main" id="{59215AC6-3B52-19C1-541A-2FA1438F0B6A}"/>
              </a:ext>
            </a:extLst>
          </p:cNvPr>
          <p:cNvSpPr>
            <a:spLocks noGrp="1"/>
          </p:cNvSpPr>
          <p:nvPr>
            <p:ph idx="1"/>
          </p:nvPr>
        </p:nvSpPr>
        <p:spPr/>
        <p:txBody>
          <a:bodyPr>
            <a:normAutofit/>
          </a:bodyPr>
          <a:lstStyle/>
          <a:p>
            <a:pPr marL="0" indent="0">
              <a:buNone/>
            </a:pPr>
            <a:r>
              <a:rPr lang="en-US" b="0" i="0" dirty="0">
                <a:effectLst/>
                <a:latin typeface="Arial" panose="020B0604020202020204" pitchFamily="34" charset="0"/>
              </a:rPr>
              <a:t>Program can recognize, critique and evaluate various fencing actions from a reasonably static position. </a:t>
            </a:r>
            <a:r>
              <a:rPr lang="en-US" b="0" i="0" dirty="0">
                <a:effectLst/>
                <a:highlight>
                  <a:srgbClr val="FFFF00"/>
                </a:highlight>
                <a:latin typeface="Arial" panose="020B0604020202020204" pitchFamily="34" charset="0"/>
              </a:rPr>
              <a:t>Actions can be evaluated on </a:t>
            </a:r>
            <a:r>
              <a:rPr lang="en-US" b="0" i="0" dirty="0">
                <a:effectLst/>
                <a:highlight>
                  <a:srgbClr val="FF0000"/>
                </a:highlight>
                <a:latin typeface="Arial" panose="020B0604020202020204" pitchFamily="34" charset="0"/>
              </a:rPr>
              <a:t>form, time, velocity, acceleration, distance covered</a:t>
            </a:r>
            <a:r>
              <a:rPr lang="en-US" b="0" i="0" dirty="0">
                <a:effectLst/>
                <a:highlight>
                  <a:srgbClr val="FFFF00"/>
                </a:highlight>
                <a:latin typeface="Arial" panose="020B0604020202020204" pitchFamily="34" charset="0"/>
              </a:rPr>
              <a:t>. This could include a routine (fixed or dynamic) that the program prompts the student to perform and then gives a score in a variety of statistics.</a:t>
            </a:r>
            <a:r>
              <a:rPr lang="en-US" b="0" i="0" dirty="0">
                <a:effectLst/>
                <a:latin typeface="Arial" panose="020B0604020202020204" pitchFamily="34" charset="0"/>
              </a:rPr>
              <a:t> Use monthly, it can help a student see how they are improving and where they need more work.</a:t>
            </a:r>
            <a:endParaRPr lang="en-US" dirty="0"/>
          </a:p>
        </p:txBody>
      </p:sp>
    </p:spTree>
    <p:extLst>
      <p:ext uri="{BB962C8B-B14F-4D97-AF65-F5344CB8AC3E}">
        <p14:creationId xmlns:p14="http://schemas.microsoft.com/office/powerpoint/2010/main" val="2415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7F30-16DB-F905-4330-CCF4AF83AB09}"/>
              </a:ext>
            </a:extLst>
          </p:cNvPr>
          <p:cNvSpPr>
            <a:spLocks noGrp="1"/>
          </p:cNvSpPr>
          <p:nvPr>
            <p:ph type="title"/>
          </p:nvPr>
        </p:nvSpPr>
        <p:spPr>
          <a:xfrm>
            <a:off x="2167960" y="2478089"/>
            <a:ext cx="10213200" cy="1112836"/>
          </a:xfrm>
        </p:spPr>
        <p:txBody>
          <a:bodyPr/>
          <a:lstStyle/>
          <a:p>
            <a:r>
              <a:rPr lang="en-US" dirty="0"/>
              <a:t>What does our current product look like now?</a:t>
            </a:r>
          </a:p>
        </p:txBody>
      </p:sp>
    </p:spTree>
    <p:extLst>
      <p:ext uri="{BB962C8B-B14F-4D97-AF65-F5344CB8AC3E}">
        <p14:creationId xmlns:p14="http://schemas.microsoft.com/office/powerpoint/2010/main" val="33178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C2F4-427F-2B56-F72B-4C079243E6DB}"/>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C9722C88-20D7-05EC-5B94-EE3A05CA9A30}"/>
              </a:ext>
            </a:extLst>
          </p:cNvPr>
          <p:cNvSpPr>
            <a:spLocks noGrp="1"/>
          </p:cNvSpPr>
          <p:nvPr>
            <p:ph idx="1"/>
          </p:nvPr>
        </p:nvSpPr>
        <p:spPr/>
        <p:txBody>
          <a:bodyPr>
            <a:normAutofit lnSpcReduction="10000"/>
          </a:bodyPr>
          <a:lstStyle/>
          <a:p>
            <a:pPr marL="0" indent="0">
              <a:buNone/>
            </a:pPr>
            <a:r>
              <a:rPr lang="en-US" dirty="0"/>
              <a:t>We will try our best to finish implementing distance measurement by the end of this week or latest by end of next week.</a:t>
            </a:r>
          </a:p>
          <a:p>
            <a:pPr marL="0" indent="0">
              <a:buNone/>
            </a:pPr>
            <a:endParaRPr lang="en-US" dirty="0"/>
          </a:p>
          <a:p>
            <a:pPr marL="0" indent="0">
              <a:buNone/>
            </a:pPr>
            <a:r>
              <a:rPr lang="en-US" dirty="0"/>
              <a:t>We have finished wireframing Phase 2. The JIRA tasks will be done by the start of next week’s meeting. We will setup the project using the latest tech stack and port the code from phase 1.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5891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F105-1015-65BF-6273-794C9B3C7AE2}"/>
              </a:ext>
            </a:extLst>
          </p:cNvPr>
          <p:cNvSpPr>
            <a:spLocks noGrp="1"/>
          </p:cNvSpPr>
          <p:nvPr>
            <p:ph type="title"/>
          </p:nvPr>
        </p:nvSpPr>
        <p:spPr/>
        <p:txBody>
          <a:bodyPr/>
          <a:lstStyle/>
          <a:p>
            <a:r>
              <a:rPr lang="en-US" dirty="0"/>
              <a:t>What do we need now to progress further?</a:t>
            </a:r>
          </a:p>
        </p:txBody>
      </p:sp>
      <p:sp>
        <p:nvSpPr>
          <p:cNvPr id="3" name="Content Placeholder 2">
            <a:extLst>
              <a:ext uri="{FF2B5EF4-FFF2-40B4-BE49-F238E27FC236}">
                <a16:creationId xmlns:a16="http://schemas.microsoft.com/office/drawing/2014/main" id="{92D65280-B7F1-B1F4-B560-2C95DF473699}"/>
              </a:ext>
            </a:extLst>
          </p:cNvPr>
          <p:cNvSpPr>
            <a:spLocks noGrp="1"/>
          </p:cNvSpPr>
          <p:nvPr>
            <p:ph idx="1"/>
          </p:nvPr>
        </p:nvSpPr>
        <p:spPr/>
        <p:txBody>
          <a:bodyPr/>
          <a:lstStyle/>
          <a:p>
            <a:pPr marL="0" indent="0">
              <a:buNone/>
            </a:pPr>
            <a:r>
              <a:rPr lang="en-US" dirty="0"/>
              <a:t>Any suggestions on how Phase 2 should be tailored, now is a perfect time to express concerns/additions and review them.</a:t>
            </a:r>
          </a:p>
          <a:p>
            <a:pPr marL="0" indent="0">
              <a:buNone/>
            </a:pPr>
            <a:endParaRPr lang="en-US" dirty="0"/>
          </a:p>
          <a:p>
            <a:pPr marL="0" indent="0">
              <a:buNone/>
            </a:pPr>
            <a:r>
              <a:rPr lang="en-US" dirty="0"/>
              <a:t>More videos of the desired routine in Phase 2, discussion about DB usage in the training center and the possibility of sensors being integrated into Garde.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5495855"/>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1931</TotalTime>
  <Words>411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Garde Demo #2</vt:lpstr>
      <vt:lpstr>Phase 1 Specifications</vt:lpstr>
      <vt:lpstr>Phase 1 Specifications that are programmed</vt:lpstr>
      <vt:lpstr>Phase 1 Specifications that we have successfully programmed</vt:lpstr>
      <vt:lpstr>What does our current product look like now?</vt:lpstr>
      <vt:lpstr>Future Plans</vt:lpstr>
      <vt:lpstr>What do we need now to progress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 Demo #1</dc:title>
  <dc:creator>Sujash Barman</dc:creator>
  <cp:lastModifiedBy>Sujash Barman</cp:lastModifiedBy>
  <cp:revision>3</cp:revision>
  <dcterms:created xsi:type="dcterms:W3CDTF">2023-11-30T03:53:16Z</dcterms:created>
  <dcterms:modified xsi:type="dcterms:W3CDTF">2024-02-08T07:48:00Z</dcterms:modified>
</cp:coreProperties>
</file>