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29" r:id="rId7"/>
    <p:sldId id="327" r:id="rId8"/>
    <p:sldId id="330" r:id="rId9"/>
    <p:sldId id="328" r:id="rId10"/>
    <p:sldId id="331" r:id="rId11"/>
    <p:sldId id="316" r:id="rId12"/>
    <p:sldId id="317" r:id="rId13"/>
    <p:sldId id="326" r:id="rId14"/>
    <p:sldId id="31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26DFE-78D7-9682-2636-4E40EF4C0657}" v="1" dt="2024-11-11T11:14:25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990" y="20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3E24D30-DECB-9D55-7AD3-AEEA71406FFC}"/>
    <pc:docChg chg="addSld delSld modSld sldOrd">
      <pc:chgData name="Guest User" userId="" providerId="Windows Live" clId="Web-{93E24D30-DECB-9D55-7AD3-AEEA71406FFC}" dt="2024-11-08T10:37:33.630" v="431"/>
      <pc:docMkLst>
        <pc:docMk/>
      </pc:docMkLst>
      <pc:sldChg chg="delSp modSp">
        <pc:chgData name="Guest User" userId="" providerId="Windows Live" clId="Web-{93E24D30-DECB-9D55-7AD3-AEEA71406FFC}" dt="2024-11-08T10:37:33.630" v="431"/>
        <pc:sldMkLst>
          <pc:docMk/>
          <pc:sldMk cId="769932640" sldId="309"/>
        </pc:sldMkLst>
        <pc:spChg chg="del mod">
          <ac:chgData name="Guest User" userId="" providerId="Windows Live" clId="Web-{93E24D30-DECB-9D55-7AD3-AEEA71406FFC}" dt="2024-11-08T10:37:33.630" v="431"/>
          <ac:spMkLst>
            <pc:docMk/>
            <pc:sldMk cId="769932640" sldId="309"/>
            <ac:spMk id="10" creationId="{1F398FDD-E639-CF6A-B875-443655F2B31B}"/>
          </ac:spMkLst>
        </pc:spChg>
      </pc:sldChg>
      <pc:sldChg chg="addSp delSp modSp">
        <pc:chgData name="Guest User" userId="" providerId="Windows Live" clId="Web-{93E24D30-DECB-9D55-7AD3-AEEA71406FFC}" dt="2024-11-08T09:37:11.533" v="215" actId="1076"/>
        <pc:sldMkLst>
          <pc:docMk/>
          <pc:sldMk cId="4293742996" sldId="316"/>
        </pc:sldMkLst>
        <pc:spChg chg="mod">
          <ac:chgData name="Guest User" userId="" providerId="Windows Live" clId="Web-{93E24D30-DECB-9D55-7AD3-AEEA71406FFC}" dt="2024-11-08T09:37:11.533" v="215" actId="1076"/>
          <ac:spMkLst>
            <pc:docMk/>
            <pc:sldMk cId="4293742996" sldId="316"/>
            <ac:spMk id="2" creationId="{6A36FD5F-786B-1974-5F47-94CA02CFA6E5}"/>
          </ac:spMkLst>
        </pc:spChg>
        <pc:spChg chg="add del mod">
          <ac:chgData name="Guest User" userId="" providerId="Windows Live" clId="Web-{93E24D30-DECB-9D55-7AD3-AEEA71406FFC}" dt="2024-11-08T09:36:59.173" v="214"/>
          <ac:spMkLst>
            <pc:docMk/>
            <pc:sldMk cId="4293742996" sldId="316"/>
            <ac:spMk id="4" creationId="{92E03BAB-497A-F243-D322-0ADDEF0B1AF3}"/>
          </ac:spMkLst>
        </pc:spChg>
        <pc:picChg chg="del">
          <ac:chgData name="Guest User" userId="" providerId="Windows Live" clId="Web-{93E24D30-DECB-9D55-7AD3-AEEA71406FFC}" dt="2024-11-08T09:31:30.396" v="103"/>
          <ac:picMkLst>
            <pc:docMk/>
            <pc:sldMk cId="4293742996" sldId="316"/>
            <ac:picMk id="14" creationId="{F28819F3-7D3B-EB42-24FD-3C0BBC5963B5}"/>
          </ac:picMkLst>
        </pc:picChg>
      </pc:sldChg>
      <pc:sldChg chg="addSp delSp modSp ord">
        <pc:chgData name="Guest User" userId="" providerId="Windows Live" clId="Web-{93E24D30-DECB-9D55-7AD3-AEEA71406FFC}" dt="2024-11-08T10:20:38.855" v="382"/>
        <pc:sldMkLst>
          <pc:docMk/>
          <pc:sldMk cId="56176599" sldId="317"/>
        </pc:sldMkLst>
        <pc:spChg chg="add mod">
          <ac:chgData name="Guest User" userId="" providerId="Windows Live" clId="Web-{93E24D30-DECB-9D55-7AD3-AEEA71406FFC}" dt="2024-11-08T10:19:19.588" v="379" actId="20577"/>
          <ac:spMkLst>
            <pc:docMk/>
            <pc:sldMk cId="56176599" sldId="317"/>
            <ac:spMk id="2" creationId="{9DF2DA8C-7677-C46C-9349-6B7FC75CF906}"/>
          </ac:spMkLst>
        </pc:spChg>
        <pc:spChg chg="add del mod">
          <ac:chgData name="Guest User" userId="" providerId="Windows Live" clId="Web-{93E24D30-DECB-9D55-7AD3-AEEA71406FFC}" dt="2024-11-08T09:32:40.976" v="164"/>
          <ac:spMkLst>
            <pc:docMk/>
            <pc:sldMk cId="56176599" sldId="317"/>
            <ac:spMk id="3" creationId="{749F299F-5E0A-F6C5-9E62-F382E800C7A2}"/>
          </ac:spMkLst>
        </pc:spChg>
        <pc:spChg chg="add del mod">
          <ac:chgData name="Guest User" userId="" providerId="Windows Live" clId="Web-{93E24D30-DECB-9D55-7AD3-AEEA71406FFC}" dt="2024-11-08T09:33:54.463" v="180"/>
          <ac:spMkLst>
            <pc:docMk/>
            <pc:sldMk cId="56176599" sldId="317"/>
            <ac:spMk id="6" creationId="{4EB79D15-421A-0246-88AA-110D2995EA67}"/>
          </ac:spMkLst>
        </pc:spChg>
        <pc:spChg chg="del mod">
          <ac:chgData name="Guest User" userId="" providerId="Windows Live" clId="Web-{93E24D30-DECB-9D55-7AD3-AEEA71406FFC}" dt="2024-11-08T09:32:43.601" v="166"/>
          <ac:spMkLst>
            <pc:docMk/>
            <pc:sldMk cId="56176599" sldId="317"/>
            <ac:spMk id="7" creationId="{ADD59383-E6CD-CF57-B9CF-5820B1CECE61}"/>
          </ac:spMkLst>
        </pc:spChg>
        <pc:spChg chg="del mod">
          <ac:chgData name="Guest User" userId="" providerId="Windows Live" clId="Web-{93E24D30-DECB-9D55-7AD3-AEEA71406FFC}" dt="2024-11-08T09:32:50.383" v="168"/>
          <ac:spMkLst>
            <pc:docMk/>
            <pc:sldMk cId="56176599" sldId="317"/>
            <ac:spMk id="8" creationId="{8B672BC8-D7EC-066C-9025-5F29713D8495}"/>
          </ac:spMkLst>
        </pc:spChg>
        <pc:spChg chg="add del mod">
          <ac:chgData name="Guest User" userId="" providerId="Windows Live" clId="Web-{93E24D30-DECB-9D55-7AD3-AEEA71406FFC}" dt="2024-11-08T09:36:49.095" v="212"/>
          <ac:spMkLst>
            <pc:docMk/>
            <pc:sldMk cId="56176599" sldId="317"/>
            <ac:spMk id="9" creationId="{9482F433-A125-0534-6D6A-2095FDDAE0B5}"/>
          </ac:spMkLst>
        </pc:spChg>
        <pc:spChg chg="add mod">
          <ac:chgData name="Guest User" userId="" providerId="Windows Live" clId="Web-{93E24D30-DECB-9D55-7AD3-AEEA71406FFC}" dt="2024-11-08T09:39:21.899" v="271" actId="1076"/>
          <ac:spMkLst>
            <pc:docMk/>
            <pc:sldMk cId="56176599" sldId="317"/>
            <ac:spMk id="11" creationId="{F47410B6-BF09-14D9-10CB-C04072D85F95}"/>
          </ac:spMkLst>
        </pc:spChg>
        <pc:picChg chg="del">
          <ac:chgData name="Guest User" userId="" providerId="Windows Live" clId="Web-{93E24D30-DECB-9D55-7AD3-AEEA71406FFC}" dt="2024-11-08T09:32:33.507" v="157"/>
          <ac:picMkLst>
            <pc:docMk/>
            <pc:sldMk cId="56176599" sldId="317"/>
            <ac:picMk id="5" creationId="{95D91661-037A-ECB3-7904-2C3843A98D95}"/>
          </ac:picMkLst>
        </pc:picChg>
        <pc:picChg chg="add mod">
          <ac:chgData name="Guest User" userId="" providerId="Windows Live" clId="Web-{93E24D30-DECB-9D55-7AD3-AEEA71406FFC}" dt="2024-11-08T10:18:50.229" v="374" actId="1076"/>
          <ac:picMkLst>
            <pc:docMk/>
            <pc:sldMk cId="56176599" sldId="317"/>
            <ac:picMk id="10" creationId="{19A17668-663D-254B-25F2-7A79E3A5AB8B}"/>
          </ac:picMkLst>
        </pc:picChg>
      </pc:sldChg>
      <pc:sldChg chg="addSp delSp modSp">
        <pc:chgData name="Guest User" userId="" providerId="Windows Live" clId="Web-{93E24D30-DECB-9D55-7AD3-AEEA71406FFC}" dt="2024-11-08T10:31:46.705" v="417" actId="1076"/>
        <pc:sldMkLst>
          <pc:docMk/>
          <pc:sldMk cId="412000632" sldId="318"/>
        </pc:sldMkLst>
        <pc:spChg chg="del mod">
          <ac:chgData name="Guest User" userId="" providerId="Windows Live" clId="Web-{93E24D30-DECB-9D55-7AD3-AEEA71406FFC}" dt="2024-11-08T10:15:22.617" v="361"/>
          <ac:spMkLst>
            <pc:docMk/>
            <pc:sldMk cId="412000632" sldId="318"/>
            <ac:spMk id="2" creationId="{018E4F0B-A6EB-861C-1C34-CAA9BDE47858}"/>
          </ac:spMkLst>
        </pc:spChg>
        <pc:spChg chg="del">
          <ac:chgData name="Guest User" userId="" providerId="Windows Live" clId="Web-{93E24D30-DECB-9D55-7AD3-AEEA71406FFC}" dt="2024-11-08T10:15:25.742" v="362"/>
          <ac:spMkLst>
            <pc:docMk/>
            <pc:sldMk cId="412000632" sldId="318"/>
            <ac:spMk id="3" creationId="{59F97739-E0DF-24F3-7886-013A799A52C3}"/>
          </ac:spMkLst>
        </pc:spChg>
        <pc:spChg chg="add del mod">
          <ac:chgData name="Guest User" userId="" providerId="Windows Live" clId="Web-{93E24D30-DECB-9D55-7AD3-AEEA71406FFC}" dt="2024-11-08T10:15:31.524" v="363"/>
          <ac:spMkLst>
            <pc:docMk/>
            <pc:sldMk cId="412000632" sldId="318"/>
            <ac:spMk id="6" creationId="{C566E126-F0D1-A8E4-0238-8F8A037F888B}"/>
          </ac:spMkLst>
        </pc:spChg>
        <pc:spChg chg="add del mod">
          <ac:chgData name="Guest User" userId="" providerId="Windows Live" clId="Web-{93E24D30-DECB-9D55-7AD3-AEEA71406FFC}" dt="2024-11-08T10:18:02.010" v="368"/>
          <ac:spMkLst>
            <pc:docMk/>
            <pc:sldMk cId="412000632" sldId="318"/>
            <ac:spMk id="7" creationId="{1333B064-38F1-6DF3-1AC9-23A6EA4F132E}"/>
          </ac:spMkLst>
        </pc:spChg>
        <pc:spChg chg="add del">
          <ac:chgData name="Guest User" userId="" providerId="Windows Live" clId="Web-{93E24D30-DECB-9D55-7AD3-AEEA71406FFC}" dt="2024-11-08T10:31:05.205" v="396"/>
          <ac:spMkLst>
            <pc:docMk/>
            <pc:sldMk cId="412000632" sldId="318"/>
            <ac:spMk id="8" creationId="{C0D888A0-54DA-E48E-6CCB-CA0F19F0E32B}"/>
          </ac:spMkLst>
        </pc:spChg>
        <pc:spChg chg="add mod">
          <ac:chgData name="Guest User" userId="" providerId="Windows Live" clId="Web-{93E24D30-DECB-9D55-7AD3-AEEA71406FFC}" dt="2024-11-08T10:31:43.127" v="416" actId="20577"/>
          <ac:spMkLst>
            <pc:docMk/>
            <pc:sldMk cId="412000632" sldId="318"/>
            <ac:spMk id="10" creationId="{99195D82-D467-62D7-6BC4-7DDE291742C8}"/>
          </ac:spMkLst>
        </pc:spChg>
        <pc:picChg chg="add mod">
          <ac:chgData name="Guest User" userId="" providerId="Windows Live" clId="Web-{93E24D30-DECB-9D55-7AD3-AEEA71406FFC}" dt="2024-11-08T10:31:46.705" v="417" actId="1076"/>
          <ac:picMkLst>
            <pc:docMk/>
            <pc:sldMk cId="412000632" sldId="318"/>
            <ac:picMk id="9" creationId="{89504D63-70B7-9B43-70E8-9F9E80601514}"/>
          </ac:picMkLst>
        </pc:picChg>
      </pc:sldChg>
      <pc:sldChg chg="del">
        <pc:chgData name="Guest User" userId="" providerId="Windows Live" clId="Web-{93E24D30-DECB-9D55-7AD3-AEEA71406FFC}" dt="2024-11-08T10:36:54.958" v="418"/>
        <pc:sldMkLst>
          <pc:docMk/>
          <pc:sldMk cId="1760417424" sldId="319"/>
        </pc:sldMkLst>
      </pc:sldChg>
      <pc:sldChg chg="modSp del">
        <pc:chgData name="Guest User" userId="" providerId="Windows Live" clId="Web-{93E24D30-DECB-9D55-7AD3-AEEA71406FFC}" dt="2024-11-08T10:36:59.130" v="419"/>
        <pc:sldMkLst>
          <pc:docMk/>
          <pc:sldMk cId="430403476" sldId="320"/>
        </pc:sldMkLst>
        <pc:spChg chg="mod">
          <ac:chgData name="Guest User" userId="" providerId="Windows Live" clId="Web-{93E24D30-DECB-9D55-7AD3-AEEA71406FFC}" dt="2024-11-08T08:40:55.613" v="102" actId="20577"/>
          <ac:spMkLst>
            <pc:docMk/>
            <pc:sldMk cId="430403476" sldId="320"/>
            <ac:spMk id="4" creationId="{2CFADA2D-CE7A-511E-45B9-EAF4FA520E34}"/>
          </ac:spMkLst>
        </pc:spChg>
      </pc:sldChg>
      <pc:sldChg chg="del">
        <pc:chgData name="Guest User" userId="" providerId="Windows Live" clId="Web-{93E24D30-DECB-9D55-7AD3-AEEA71406FFC}" dt="2024-11-08T10:37:00.864" v="420"/>
        <pc:sldMkLst>
          <pc:docMk/>
          <pc:sldMk cId="569699605" sldId="321"/>
        </pc:sldMkLst>
      </pc:sldChg>
      <pc:sldChg chg="del">
        <pc:chgData name="Guest User" userId="" providerId="Windows Live" clId="Web-{93E24D30-DECB-9D55-7AD3-AEEA71406FFC}" dt="2024-11-08T10:37:04.958" v="421"/>
        <pc:sldMkLst>
          <pc:docMk/>
          <pc:sldMk cId="1517447069" sldId="322"/>
        </pc:sldMkLst>
      </pc:sldChg>
      <pc:sldChg chg="del">
        <pc:chgData name="Guest User" userId="" providerId="Windows Live" clId="Web-{93E24D30-DECB-9D55-7AD3-AEEA71406FFC}" dt="2024-11-08T10:37:04.974" v="422"/>
        <pc:sldMkLst>
          <pc:docMk/>
          <pc:sldMk cId="2149261472" sldId="323"/>
        </pc:sldMkLst>
      </pc:sldChg>
      <pc:sldChg chg="del">
        <pc:chgData name="Guest User" userId="" providerId="Windows Live" clId="Web-{93E24D30-DECB-9D55-7AD3-AEEA71406FFC}" dt="2024-11-08T10:37:06.349" v="423"/>
        <pc:sldMkLst>
          <pc:docMk/>
          <pc:sldMk cId="2398406067" sldId="324"/>
        </pc:sldMkLst>
      </pc:sldChg>
      <pc:sldChg chg="del">
        <pc:chgData name="Guest User" userId="" providerId="Windows Live" clId="Web-{93E24D30-DECB-9D55-7AD3-AEEA71406FFC}" dt="2024-11-08T10:37:08.583" v="424"/>
        <pc:sldMkLst>
          <pc:docMk/>
          <pc:sldMk cId="2323500703" sldId="325"/>
        </pc:sldMkLst>
      </pc:sldChg>
      <pc:sldChg chg="addSp delSp modSp new ord">
        <pc:chgData name="Guest User" userId="" providerId="Windows Live" clId="Web-{93E24D30-DECB-9D55-7AD3-AEEA71406FFC}" dt="2024-11-08T10:22:22.418" v="390" actId="20577"/>
        <pc:sldMkLst>
          <pc:docMk/>
          <pc:sldMk cId="1597263466" sldId="326"/>
        </pc:sldMkLst>
        <pc:spChg chg="add mod">
          <ac:chgData name="Guest User" userId="" providerId="Windows Live" clId="Web-{93E24D30-DECB-9D55-7AD3-AEEA71406FFC}" dt="2024-11-08T10:22:22.418" v="390" actId="20577"/>
          <ac:spMkLst>
            <pc:docMk/>
            <pc:sldMk cId="1597263466" sldId="326"/>
            <ac:spMk id="2" creationId="{9C163E52-0270-4351-B11B-AEC4DB519A92}"/>
          </ac:spMkLst>
        </pc:spChg>
        <pc:spChg chg="del mod">
          <ac:chgData name="Guest User" userId="" providerId="Windows Live" clId="Web-{93E24D30-DECB-9D55-7AD3-AEEA71406FFC}" dt="2024-11-08T09:42:18.529" v="276"/>
          <ac:spMkLst>
            <pc:docMk/>
            <pc:sldMk cId="1597263466" sldId="326"/>
            <ac:spMk id="2" creationId="{9C58F924-8E54-AA21-0105-48EE59A3BA7C}"/>
          </ac:spMkLst>
        </pc:spChg>
        <pc:spChg chg="del">
          <ac:chgData name="Guest User" userId="" providerId="Windows Live" clId="Web-{93E24D30-DECB-9D55-7AD3-AEEA71406FFC}" dt="2024-11-08T09:41:34.387" v="273"/>
          <ac:spMkLst>
            <pc:docMk/>
            <pc:sldMk cId="1597263466" sldId="326"/>
            <ac:spMk id="3" creationId="{F61EB82B-3F87-0995-40E7-D9A20CDD38F0}"/>
          </ac:spMkLst>
        </pc:spChg>
        <pc:spChg chg="del">
          <ac:chgData name="Guest User" userId="" providerId="Windows Live" clId="Web-{93E24D30-DECB-9D55-7AD3-AEEA71406FFC}" dt="2024-11-08T09:41:45.482" v="274"/>
          <ac:spMkLst>
            <pc:docMk/>
            <pc:sldMk cId="1597263466" sldId="326"/>
            <ac:spMk id="4" creationId="{DB8BA001-CD71-3AB2-13DF-6DBCA7928C11}"/>
          </ac:spMkLst>
        </pc:spChg>
        <pc:spChg chg="add mod">
          <ac:chgData name="Guest User" userId="" providerId="Windows Live" clId="Web-{93E24D30-DECB-9D55-7AD3-AEEA71406FFC}" dt="2024-11-08T10:20:31.105" v="381" actId="20577"/>
          <ac:spMkLst>
            <pc:docMk/>
            <pc:sldMk cId="1597263466" sldId="326"/>
            <ac:spMk id="6" creationId="{9E4231C0-B8FA-B2A6-B7E3-6269F18F5D5E}"/>
          </ac:spMkLst>
        </pc:spChg>
      </pc:sldChg>
    </pc:docChg>
  </pc:docChgLst>
  <pc:docChgLst>
    <pc:chgData name="Aggimalla Abhishek" userId="1a4a3f3c3e89c9f1" providerId="LiveId" clId="{9F1A675F-074F-453B-A376-6838AA1FECF1}"/>
    <pc:docChg chg="undo custSel addSld modSld sldOrd">
      <pc:chgData name="Aggimalla Abhishek" userId="1a4a3f3c3e89c9f1" providerId="LiveId" clId="{9F1A675F-074F-453B-A376-6838AA1FECF1}" dt="2024-11-08T13:09:02.738" v="1002" actId="1076"/>
      <pc:docMkLst>
        <pc:docMk/>
      </pc:docMkLst>
      <pc:sldChg chg="addSp delSp modSp mod">
        <pc:chgData name="Aggimalla Abhishek" userId="1a4a3f3c3e89c9f1" providerId="LiveId" clId="{9F1A675F-074F-453B-A376-6838AA1FECF1}" dt="2024-11-08T13:09:02.738" v="1002" actId="1076"/>
        <pc:sldMkLst>
          <pc:docMk/>
          <pc:sldMk cId="769932640" sldId="309"/>
        </pc:sldMkLst>
        <pc:spChg chg="add mod">
          <ac:chgData name="Aggimalla Abhishek" userId="1a4a3f3c3e89c9f1" providerId="LiveId" clId="{9F1A675F-074F-453B-A376-6838AA1FECF1}" dt="2024-11-08T13:09:02.738" v="1002" actId="1076"/>
          <ac:spMkLst>
            <pc:docMk/>
            <pc:sldMk cId="769932640" sldId="309"/>
            <ac:spMk id="2" creationId="{F46D32A9-EB87-64FF-227A-DEE2CC01F333}"/>
          </ac:spMkLst>
        </pc:spChg>
        <pc:spChg chg="del mod">
          <ac:chgData name="Aggimalla Abhishek" userId="1a4a3f3c3e89c9f1" providerId="LiveId" clId="{9F1A675F-074F-453B-A376-6838AA1FECF1}" dt="2024-11-08T13:07:53.607" v="954" actId="478"/>
          <ac:spMkLst>
            <pc:docMk/>
            <pc:sldMk cId="769932640" sldId="309"/>
            <ac:spMk id="7" creationId="{E82E216E-9EE0-9D3F-D692-083F575A3D04}"/>
          </ac:spMkLst>
        </pc:spChg>
        <pc:picChg chg="del">
          <ac:chgData name="Aggimalla Abhishek" userId="1a4a3f3c3e89c9f1" providerId="LiveId" clId="{9F1A675F-074F-453B-A376-6838AA1FECF1}" dt="2024-11-08T13:07:53.607" v="954" actId="478"/>
          <ac:picMkLst>
            <pc:docMk/>
            <pc:sldMk cId="769932640" sldId="309"/>
            <ac:picMk id="3" creationId="{77B52831-0916-294C-0ACB-9774B9805D9B}"/>
          </ac:picMkLst>
        </pc:picChg>
      </pc:sldChg>
      <pc:sldChg chg="addSp delSp modSp mod">
        <pc:chgData name="Aggimalla Abhishek" userId="1a4a3f3c3e89c9f1" providerId="LiveId" clId="{9F1A675F-074F-453B-A376-6838AA1FECF1}" dt="2024-11-08T10:17:12.351" v="607" actId="1076"/>
        <pc:sldMkLst>
          <pc:docMk/>
          <pc:sldMk cId="542059410" sldId="315"/>
        </pc:sldMkLst>
        <pc:spChg chg="del">
          <ac:chgData name="Aggimalla Abhishek" userId="1a4a3f3c3e89c9f1" providerId="LiveId" clId="{9F1A675F-074F-453B-A376-6838AA1FECF1}" dt="2024-11-08T08:13:25.039" v="1" actId="478"/>
          <ac:spMkLst>
            <pc:docMk/>
            <pc:sldMk cId="542059410" sldId="315"/>
            <ac:spMk id="2" creationId="{00255621-1D81-03E6-507B-CB20E070356A}"/>
          </ac:spMkLst>
        </pc:spChg>
        <pc:spChg chg="del">
          <ac:chgData name="Aggimalla Abhishek" userId="1a4a3f3c3e89c9f1" providerId="LiveId" clId="{9F1A675F-074F-453B-A376-6838AA1FECF1}" dt="2024-11-08T08:13:20.267" v="0" actId="478"/>
          <ac:spMkLst>
            <pc:docMk/>
            <pc:sldMk cId="542059410" sldId="315"/>
            <ac:spMk id="3" creationId="{3474D05E-8A36-8D9F-519E-DB514A69D886}"/>
          </ac:spMkLst>
        </pc:spChg>
        <pc:spChg chg="del">
          <ac:chgData name="Aggimalla Abhishek" userId="1a4a3f3c3e89c9f1" providerId="LiveId" clId="{9F1A675F-074F-453B-A376-6838AA1FECF1}" dt="2024-11-08T08:13:25.039" v="1" actId="478"/>
          <ac:spMkLst>
            <pc:docMk/>
            <pc:sldMk cId="542059410" sldId="315"/>
            <ac:spMk id="4" creationId="{B20C1E08-E337-110E-DB8E-41BA4A3341A1}"/>
          </ac:spMkLst>
        </pc:spChg>
        <pc:spChg chg="add del mod">
          <ac:chgData name="Aggimalla Abhishek" userId="1a4a3f3c3e89c9f1" providerId="LiveId" clId="{9F1A675F-074F-453B-A376-6838AA1FECF1}" dt="2024-11-08T08:13:25.039" v="1" actId="478"/>
          <ac:spMkLst>
            <pc:docMk/>
            <pc:sldMk cId="542059410" sldId="315"/>
            <ac:spMk id="6" creationId="{C463677C-8F56-D68B-9DB8-FFCED7AD87D3}"/>
          </ac:spMkLst>
        </pc:spChg>
        <pc:spChg chg="add del mod">
          <ac:chgData name="Aggimalla Abhishek" userId="1a4a3f3c3e89c9f1" providerId="LiveId" clId="{9F1A675F-074F-453B-A376-6838AA1FECF1}" dt="2024-11-08T08:13:28.947" v="2" actId="478"/>
          <ac:spMkLst>
            <pc:docMk/>
            <pc:sldMk cId="542059410" sldId="315"/>
            <ac:spMk id="8" creationId="{3CFB127C-787A-236B-74A9-9CF652F4E72B}"/>
          </ac:spMkLst>
        </pc:spChg>
        <pc:spChg chg="add del mod">
          <ac:chgData name="Aggimalla Abhishek" userId="1a4a3f3c3e89c9f1" providerId="LiveId" clId="{9F1A675F-074F-453B-A376-6838AA1FECF1}" dt="2024-11-08T08:14:31.527" v="8"/>
          <ac:spMkLst>
            <pc:docMk/>
            <pc:sldMk cId="542059410" sldId="315"/>
            <ac:spMk id="9" creationId="{A1E6FCE3-1401-0A7A-C2AB-44DB3A679020}"/>
          </ac:spMkLst>
        </pc:spChg>
        <pc:spChg chg="add del mod">
          <ac:chgData name="Aggimalla Abhishek" userId="1a4a3f3c3e89c9f1" providerId="LiveId" clId="{9F1A675F-074F-453B-A376-6838AA1FECF1}" dt="2024-11-08T08:14:31.528" v="10"/>
          <ac:spMkLst>
            <pc:docMk/>
            <pc:sldMk cId="542059410" sldId="315"/>
            <ac:spMk id="10" creationId="{C1E0E618-D986-E0AD-351C-AB9D6368DD3D}"/>
          </ac:spMkLst>
        </pc:spChg>
        <pc:spChg chg="add mod">
          <ac:chgData name="Aggimalla Abhishek" userId="1a4a3f3c3e89c9f1" providerId="LiveId" clId="{9F1A675F-074F-453B-A376-6838AA1FECF1}" dt="2024-11-08T10:04:16.513" v="542" actId="1076"/>
          <ac:spMkLst>
            <pc:docMk/>
            <pc:sldMk cId="542059410" sldId="315"/>
            <ac:spMk id="11" creationId="{7483742E-61B3-BD73-B0BD-795951BBC929}"/>
          </ac:spMkLst>
        </pc:spChg>
        <pc:spChg chg="add del mod">
          <ac:chgData name="Aggimalla Abhishek" userId="1a4a3f3c3e89c9f1" providerId="LiveId" clId="{9F1A675F-074F-453B-A376-6838AA1FECF1}" dt="2024-11-08T09:44:12.540" v="169"/>
          <ac:spMkLst>
            <pc:docMk/>
            <pc:sldMk cId="542059410" sldId="315"/>
            <ac:spMk id="14" creationId="{F16FBCF4-8061-CD82-9D85-42F4FD5DB3CD}"/>
          </ac:spMkLst>
        </pc:spChg>
        <pc:spChg chg="add del mod">
          <ac:chgData name="Aggimalla Abhishek" userId="1a4a3f3c3e89c9f1" providerId="LiveId" clId="{9F1A675F-074F-453B-A376-6838AA1FECF1}" dt="2024-11-08T09:46:56.626" v="225" actId="478"/>
          <ac:spMkLst>
            <pc:docMk/>
            <pc:sldMk cId="542059410" sldId="315"/>
            <ac:spMk id="15" creationId="{C55550A7-42B8-92DE-A224-6C423994F541}"/>
          </ac:spMkLst>
        </pc:spChg>
        <pc:spChg chg="add del mod">
          <ac:chgData name="Aggimalla Abhishek" userId="1a4a3f3c3e89c9f1" providerId="LiveId" clId="{9F1A675F-074F-453B-A376-6838AA1FECF1}" dt="2024-11-08T09:44:12.539" v="167" actId="478"/>
          <ac:spMkLst>
            <pc:docMk/>
            <pc:sldMk cId="542059410" sldId="315"/>
            <ac:spMk id="17" creationId="{F5D3A57F-F628-10F2-CB1E-077376DD2240}"/>
          </ac:spMkLst>
        </pc:spChg>
        <pc:spChg chg="add del mod">
          <ac:chgData name="Aggimalla Abhishek" userId="1a4a3f3c3e89c9f1" providerId="LiveId" clId="{9F1A675F-074F-453B-A376-6838AA1FECF1}" dt="2024-11-08T09:45:51.156" v="223"/>
          <ac:spMkLst>
            <pc:docMk/>
            <pc:sldMk cId="542059410" sldId="315"/>
            <ac:spMk id="18" creationId="{DD0DE31A-305D-7D8E-7630-73DF739E5D76}"/>
          </ac:spMkLst>
        </pc:spChg>
        <pc:spChg chg="add mod">
          <ac:chgData name="Aggimalla Abhishek" userId="1a4a3f3c3e89c9f1" providerId="LiveId" clId="{9F1A675F-074F-453B-A376-6838AA1FECF1}" dt="2024-11-08T10:17:12.351" v="607" actId="1076"/>
          <ac:spMkLst>
            <pc:docMk/>
            <pc:sldMk cId="542059410" sldId="315"/>
            <ac:spMk id="19" creationId="{B9F1D4FC-8635-DAB4-FDE8-CBBF95412A96}"/>
          </ac:spMkLst>
        </pc:spChg>
        <pc:spChg chg="add">
          <ac:chgData name="Aggimalla Abhishek" userId="1a4a3f3c3e89c9f1" providerId="LiveId" clId="{9F1A675F-074F-453B-A376-6838AA1FECF1}" dt="2024-11-08T10:00:43.381" v="508"/>
          <ac:spMkLst>
            <pc:docMk/>
            <pc:sldMk cId="542059410" sldId="315"/>
            <ac:spMk id="20" creationId="{985A69BA-6600-B035-FDE1-D7D744CA5F83}"/>
          </ac:spMkLst>
        </pc:spChg>
        <pc:picChg chg="add mod">
          <ac:chgData name="Aggimalla Abhishek" userId="1a4a3f3c3e89c9f1" providerId="LiveId" clId="{9F1A675F-074F-453B-A376-6838AA1FECF1}" dt="2024-11-08T10:13:33.256" v="587" actId="1076"/>
          <ac:picMkLst>
            <pc:docMk/>
            <pc:sldMk cId="542059410" sldId="315"/>
            <ac:picMk id="13" creationId="{71AFE2E6-98FA-2142-E12E-41CE54947E5A}"/>
          </ac:picMkLst>
        </pc:picChg>
      </pc:sldChg>
      <pc:sldChg chg="modSp mod">
        <pc:chgData name="Aggimalla Abhishek" userId="1a4a3f3c3e89c9f1" providerId="LiveId" clId="{9F1A675F-074F-453B-A376-6838AA1FECF1}" dt="2024-11-08T13:06:48.248" v="946" actId="20577"/>
        <pc:sldMkLst>
          <pc:docMk/>
          <pc:sldMk cId="4293742996" sldId="316"/>
        </pc:sldMkLst>
        <pc:spChg chg="mod">
          <ac:chgData name="Aggimalla Abhishek" userId="1a4a3f3c3e89c9f1" providerId="LiveId" clId="{9F1A675F-074F-453B-A376-6838AA1FECF1}" dt="2024-11-08T13:06:48.248" v="946" actId="20577"/>
          <ac:spMkLst>
            <pc:docMk/>
            <pc:sldMk cId="4293742996" sldId="316"/>
            <ac:spMk id="2" creationId="{6A36FD5F-786B-1974-5F47-94CA02CFA6E5}"/>
          </ac:spMkLst>
        </pc:spChg>
      </pc:sldChg>
      <pc:sldChg chg="modSp mod">
        <pc:chgData name="Aggimalla Abhishek" userId="1a4a3f3c3e89c9f1" providerId="LiveId" clId="{9F1A675F-074F-453B-A376-6838AA1FECF1}" dt="2024-11-08T13:07:15.832" v="948" actId="2711"/>
        <pc:sldMkLst>
          <pc:docMk/>
          <pc:sldMk cId="56176599" sldId="317"/>
        </pc:sldMkLst>
        <pc:spChg chg="mod">
          <ac:chgData name="Aggimalla Abhishek" userId="1a4a3f3c3e89c9f1" providerId="LiveId" clId="{9F1A675F-074F-453B-A376-6838AA1FECF1}" dt="2024-11-08T13:07:15.832" v="948" actId="2711"/>
          <ac:spMkLst>
            <pc:docMk/>
            <pc:sldMk cId="56176599" sldId="317"/>
            <ac:spMk id="2" creationId="{9DF2DA8C-7677-C46C-9349-6B7FC75CF906}"/>
          </ac:spMkLst>
        </pc:spChg>
        <pc:spChg chg="mod">
          <ac:chgData name="Aggimalla Abhishek" userId="1a4a3f3c3e89c9f1" providerId="LiveId" clId="{9F1A675F-074F-453B-A376-6838AA1FECF1}" dt="2024-11-08T13:07:08.306" v="947" actId="2711"/>
          <ac:spMkLst>
            <pc:docMk/>
            <pc:sldMk cId="56176599" sldId="317"/>
            <ac:spMk id="11" creationId="{F47410B6-BF09-14D9-10CB-C04072D85F95}"/>
          </ac:spMkLst>
        </pc:spChg>
      </pc:sldChg>
      <pc:sldChg chg="modSp mod">
        <pc:chgData name="Aggimalla Abhishek" userId="1a4a3f3c3e89c9f1" providerId="LiveId" clId="{9F1A675F-074F-453B-A376-6838AA1FECF1}" dt="2024-11-08T13:07:38.947" v="950" actId="2711"/>
        <pc:sldMkLst>
          <pc:docMk/>
          <pc:sldMk cId="412000632" sldId="318"/>
        </pc:sldMkLst>
        <pc:spChg chg="mod">
          <ac:chgData name="Aggimalla Abhishek" userId="1a4a3f3c3e89c9f1" providerId="LiveId" clId="{9F1A675F-074F-453B-A376-6838AA1FECF1}" dt="2024-11-08T13:07:38.947" v="950" actId="2711"/>
          <ac:spMkLst>
            <pc:docMk/>
            <pc:sldMk cId="412000632" sldId="318"/>
            <ac:spMk id="10" creationId="{99195D82-D467-62D7-6BC4-7DDE291742C8}"/>
          </ac:spMkLst>
        </pc:spChg>
      </pc:sldChg>
      <pc:sldChg chg="modSp mod">
        <pc:chgData name="Aggimalla Abhishek" userId="1a4a3f3c3e89c9f1" providerId="LiveId" clId="{9F1A675F-074F-453B-A376-6838AA1FECF1}" dt="2024-11-08T13:07:27.379" v="949" actId="2711"/>
        <pc:sldMkLst>
          <pc:docMk/>
          <pc:sldMk cId="1597263466" sldId="326"/>
        </pc:sldMkLst>
        <pc:spChg chg="mod">
          <ac:chgData name="Aggimalla Abhishek" userId="1a4a3f3c3e89c9f1" providerId="LiveId" clId="{9F1A675F-074F-453B-A376-6838AA1FECF1}" dt="2024-11-08T13:07:27.379" v="949" actId="2711"/>
          <ac:spMkLst>
            <pc:docMk/>
            <pc:sldMk cId="1597263466" sldId="326"/>
            <ac:spMk id="2" creationId="{9C163E52-0270-4351-B11B-AEC4DB519A92}"/>
          </ac:spMkLst>
        </pc:spChg>
      </pc:sldChg>
      <pc:sldChg chg="addSp delSp modSp add mod">
        <pc:chgData name="Aggimalla Abhishek" userId="1a4a3f3c3e89c9f1" providerId="LiveId" clId="{9F1A675F-074F-453B-A376-6838AA1FECF1}" dt="2024-11-08T10:18:38.164" v="619" actId="113"/>
        <pc:sldMkLst>
          <pc:docMk/>
          <pc:sldMk cId="3874351165" sldId="327"/>
        </pc:sldMkLst>
        <pc:spChg chg="add mod">
          <ac:chgData name="Aggimalla Abhishek" userId="1a4a3f3c3e89c9f1" providerId="LiveId" clId="{9F1A675F-074F-453B-A376-6838AA1FECF1}" dt="2024-11-08T10:18:38.164" v="619" actId="113"/>
          <ac:spMkLst>
            <pc:docMk/>
            <pc:sldMk cId="3874351165" sldId="327"/>
            <ac:spMk id="4" creationId="{4177064E-E6EB-25A7-863A-90EACF39CC03}"/>
          </ac:spMkLst>
        </pc:spChg>
        <pc:spChg chg="mod">
          <ac:chgData name="Aggimalla Abhishek" userId="1a4a3f3c3e89c9f1" providerId="LiveId" clId="{9F1A675F-074F-453B-A376-6838AA1FECF1}" dt="2024-11-08T09:47:20.981" v="257" actId="20577"/>
          <ac:spMkLst>
            <pc:docMk/>
            <pc:sldMk cId="3874351165" sldId="327"/>
            <ac:spMk id="11" creationId="{C3315163-4178-901A-A9D9-55C875EC409C}"/>
          </ac:spMkLst>
        </pc:spChg>
        <pc:spChg chg="del">
          <ac:chgData name="Aggimalla Abhishek" userId="1a4a3f3c3e89c9f1" providerId="LiveId" clId="{9F1A675F-074F-453B-A376-6838AA1FECF1}" dt="2024-11-08T09:47:00.471" v="226" actId="478"/>
          <ac:spMkLst>
            <pc:docMk/>
            <pc:sldMk cId="3874351165" sldId="327"/>
            <ac:spMk id="15" creationId="{E5103D7F-F9D8-1908-7323-B1B699F83D4D}"/>
          </ac:spMkLst>
        </pc:spChg>
        <pc:picChg chg="add mod">
          <ac:chgData name="Aggimalla Abhishek" userId="1a4a3f3c3e89c9f1" providerId="LiveId" clId="{9F1A675F-074F-453B-A376-6838AA1FECF1}" dt="2024-11-08T09:47:39.150" v="263" actId="1076"/>
          <ac:picMkLst>
            <pc:docMk/>
            <pc:sldMk cId="3874351165" sldId="327"/>
            <ac:picMk id="3" creationId="{2698D931-A20F-1F94-32D5-FA06CEFAE7A7}"/>
          </ac:picMkLst>
        </pc:picChg>
        <pc:picChg chg="del">
          <ac:chgData name="Aggimalla Abhishek" userId="1a4a3f3c3e89c9f1" providerId="LiveId" clId="{9F1A675F-074F-453B-A376-6838AA1FECF1}" dt="2024-11-08T09:47:23.390" v="258" actId="478"/>
          <ac:picMkLst>
            <pc:docMk/>
            <pc:sldMk cId="3874351165" sldId="327"/>
            <ac:picMk id="13" creationId="{74FDC5A6-441E-2DB1-01BB-11585CEDDC94}"/>
          </ac:picMkLst>
        </pc:picChg>
      </pc:sldChg>
      <pc:sldChg chg="addSp delSp modSp add mod">
        <pc:chgData name="Aggimalla Abhishek" userId="1a4a3f3c3e89c9f1" providerId="LiveId" clId="{9F1A675F-074F-453B-A376-6838AA1FECF1}" dt="2024-11-08T10:43:31.811" v="804" actId="255"/>
        <pc:sldMkLst>
          <pc:docMk/>
          <pc:sldMk cId="2535430775" sldId="328"/>
        </pc:sldMkLst>
        <pc:spChg chg="del">
          <ac:chgData name="Aggimalla Abhishek" userId="1a4a3f3c3e89c9f1" providerId="LiveId" clId="{9F1A675F-074F-453B-A376-6838AA1FECF1}" dt="2024-11-08T09:48:12.639" v="265" actId="478"/>
          <ac:spMkLst>
            <pc:docMk/>
            <pc:sldMk cId="2535430775" sldId="328"/>
            <ac:spMk id="2" creationId="{55083206-6727-4877-56A6-71AB8E41B46C}"/>
          </ac:spMkLst>
        </pc:spChg>
        <pc:spChg chg="del">
          <ac:chgData name="Aggimalla Abhishek" userId="1a4a3f3c3e89c9f1" providerId="LiveId" clId="{9F1A675F-074F-453B-A376-6838AA1FECF1}" dt="2024-11-08T09:48:12.639" v="265" actId="478"/>
          <ac:spMkLst>
            <pc:docMk/>
            <pc:sldMk cId="2535430775" sldId="328"/>
            <ac:spMk id="3" creationId="{E80AF5FF-D5DD-D8A0-E111-082D9726DC13}"/>
          </ac:spMkLst>
        </pc:spChg>
        <pc:spChg chg="del">
          <ac:chgData name="Aggimalla Abhishek" userId="1a4a3f3c3e89c9f1" providerId="LiveId" clId="{9F1A675F-074F-453B-A376-6838AA1FECF1}" dt="2024-11-08T09:48:12.639" v="265" actId="478"/>
          <ac:spMkLst>
            <pc:docMk/>
            <pc:sldMk cId="2535430775" sldId="328"/>
            <ac:spMk id="4" creationId="{A99692FF-79BF-105D-EF9C-D7F68934C81B}"/>
          </ac:spMkLst>
        </pc:spChg>
        <pc:spChg chg="del">
          <ac:chgData name="Aggimalla Abhishek" userId="1a4a3f3c3e89c9f1" providerId="LiveId" clId="{9F1A675F-074F-453B-A376-6838AA1FECF1}" dt="2024-11-08T09:48:12.639" v="265" actId="478"/>
          <ac:spMkLst>
            <pc:docMk/>
            <pc:sldMk cId="2535430775" sldId="328"/>
            <ac:spMk id="5" creationId="{96BEB01C-263E-2352-BE45-EEA2B92815FF}"/>
          </ac:spMkLst>
        </pc:spChg>
        <pc:spChg chg="add del mod">
          <ac:chgData name="Aggimalla Abhishek" userId="1a4a3f3c3e89c9f1" providerId="LiveId" clId="{9F1A675F-074F-453B-A376-6838AA1FECF1}" dt="2024-11-08T09:48:14.738" v="266" actId="478"/>
          <ac:spMkLst>
            <pc:docMk/>
            <pc:sldMk cId="2535430775" sldId="328"/>
            <ac:spMk id="7" creationId="{FBB59DEE-8B8C-320E-B685-1E79C5D7B832}"/>
          </ac:spMkLst>
        </pc:spChg>
        <pc:spChg chg="add del mod">
          <ac:chgData name="Aggimalla Abhishek" userId="1a4a3f3c3e89c9f1" providerId="LiveId" clId="{9F1A675F-074F-453B-A376-6838AA1FECF1}" dt="2024-11-08T09:48:14.738" v="266" actId="478"/>
          <ac:spMkLst>
            <pc:docMk/>
            <pc:sldMk cId="2535430775" sldId="328"/>
            <ac:spMk id="9" creationId="{60691BB6-289C-0709-6A4A-341C64A4DA1F}"/>
          </ac:spMkLst>
        </pc:spChg>
        <pc:spChg chg="add del mod">
          <ac:chgData name="Aggimalla Abhishek" userId="1a4a3f3c3e89c9f1" providerId="LiveId" clId="{9F1A675F-074F-453B-A376-6838AA1FECF1}" dt="2024-11-08T09:48:14.738" v="266" actId="478"/>
          <ac:spMkLst>
            <pc:docMk/>
            <pc:sldMk cId="2535430775" sldId="328"/>
            <ac:spMk id="11" creationId="{5FC0D6DF-EB7D-CFA7-1801-7AF9D56F53BE}"/>
          </ac:spMkLst>
        </pc:spChg>
        <pc:spChg chg="add del mod">
          <ac:chgData name="Aggimalla Abhishek" userId="1a4a3f3c3e89c9f1" providerId="LiveId" clId="{9F1A675F-074F-453B-A376-6838AA1FECF1}" dt="2024-11-08T09:49:37.542" v="283" actId="478"/>
          <ac:spMkLst>
            <pc:docMk/>
            <pc:sldMk cId="2535430775" sldId="328"/>
            <ac:spMk id="12" creationId="{89722CEC-53DA-77C5-35B4-68761DECB217}"/>
          </ac:spMkLst>
        </pc:spChg>
        <pc:spChg chg="add mod">
          <ac:chgData name="Aggimalla Abhishek" userId="1a4a3f3c3e89c9f1" providerId="LiveId" clId="{9F1A675F-074F-453B-A376-6838AA1FECF1}" dt="2024-11-08T10:36:58.315" v="686" actId="1076"/>
          <ac:spMkLst>
            <pc:docMk/>
            <pc:sldMk cId="2535430775" sldId="328"/>
            <ac:spMk id="15" creationId="{C35BAEFD-8CAD-C38C-FC1F-14169DB00039}"/>
          </ac:spMkLst>
        </pc:spChg>
        <pc:spChg chg="add del mod">
          <ac:chgData name="Aggimalla Abhishek" userId="1a4a3f3c3e89c9f1" providerId="LiveId" clId="{9F1A675F-074F-453B-A376-6838AA1FECF1}" dt="2024-11-08T09:54:21.156" v="378"/>
          <ac:spMkLst>
            <pc:docMk/>
            <pc:sldMk cId="2535430775" sldId="328"/>
            <ac:spMk id="16" creationId="{2BBD1DD4-E3CC-F4C2-7AC1-28687512480C}"/>
          </ac:spMkLst>
        </pc:spChg>
        <pc:spChg chg="add del mod">
          <ac:chgData name="Aggimalla Abhishek" userId="1a4a3f3c3e89c9f1" providerId="LiveId" clId="{9F1A675F-074F-453B-A376-6838AA1FECF1}" dt="2024-11-08T09:54:21.157" v="380"/>
          <ac:spMkLst>
            <pc:docMk/>
            <pc:sldMk cId="2535430775" sldId="328"/>
            <ac:spMk id="17" creationId="{00200525-8E85-F428-A364-C92968908539}"/>
          </ac:spMkLst>
        </pc:spChg>
        <pc:spChg chg="add mod">
          <ac:chgData name="Aggimalla Abhishek" userId="1a4a3f3c3e89c9f1" providerId="LiveId" clId="{9F1A675F-074F-453B-A376-6838AA1FECF1}" dt="2024-11-08T10:43:31.811" v="804" actId="255"/>
          <ac:spMkLst>
            <pc:docMk/>
            <pc:sldMk cId="2535430775" sldId="328"/>
            <ac:spMk id="18" creationId="{54B3D509-C641-5394-48A1-D76AF60678B8}"/>
          </ac:spMkLst>
        </pc:spChg>
        <pc:picChg chg="add del mod">
          <ac:chgData name="Aggimalla Abhishek" userId="1a4a3f3c3e89c9f1" providerId="LiveId" clId="{9F1A675F-074F-453B-A376-6838AA1FECF1}" dt="2024-11-08T10:31:03.472" v="645" actId="21"/>
          <ac:picMkLst>
            <pc:docMk/>
            <pc:sldMk cId="2535430775" sldId="328"/>
            <ac:picMk id="14" creationId="{5144E81A-7BA7-FFFE-DDEF-66005B9CC88E}"/>
          </ac:picMkLst>
        </pc:picChg>
        <pc:picChg chg="add del mod">
          <ac:chgData name="Aggimalla Abhishek" userId="1a4a3f3c3e89c9f1" providerId="LiveId" clId="{9F1A675F-074F-453B-A376-6838AA1FECF1}" dt="2024-11-08T10:31:30.541" v="647" actId="478"/>
          <ac:picMkLst>
            <pc:docMk/>
            <pc:sldMk cId="2535430775" sldId="328"/>
            <ac:picMk id="20" creationId="{3EF8679D-D2C7-09C3-4721-B7C46B90145D}"/>
          </ac:picMkLst>
        </pc:picChg>
        <pc:picChg chg="add mod ord">
          <ac:chgData name="Aggimalla Abhishek" userId="1a4a3f3c3e89c9f1" providerId="LiveId" clId="{9F1A675F-074F-453B-A376-6838AA1FECF1}" dt="2024-11-08T10:42:10.219" v="775" actId="1037"/>
          <ac:picMkLst>
            <pc:docMk/>
            <pc:sldMk cId="2535430775" sldId="328"/>
            <ac:picMk id="22" creationId="{26FB7E99-72F2-8C37-6DD8-D516B3054A9B}"/>
          </ac:picMkLst>
        </pc:picChg>
      </pc:sldChg>
      <pc:sldChg chg="addSp delSp modSp add mod">
        <pc:chgData name="Aggimalla Abhishek" userId="1a4a3f3c3e89c9f1" providerId="LiveId" clId="{9F1A675F-074F-453B-A376-6838AA1FECF1}" dt="2024-11-08T10:13:59.312" v="589" actId="1076"/>
        <pc:sldMkLst>
          <pc:docMk/>
          <pc:sldMk cId="1738007719" sldId="329"/>
        </pc:sldMkLst>
        <pc:spChg chg="add mod">
          <ac:chgData name="Aggimalla Abhishek" userId="1a4a3f3c3e89c9f1" providerId="LiveId" clId="{9F1A675F-074F-453B-A376-6838AA1FECF1}" dt="2024-11-08T10:13:59.312" v="589" actId="1076"/>
          <ac:spMkLst>
            <pc:docMk/>
            <pc:sldMk cId="1738007719" sldId="329"/>
            <ac:spMk id="2" creationId="{696CCB74-CF2D-EC55-DE9D-545500396D5C}"/>
          </ac:spMkLst>
        </pc:spChg>
        <pc:spChg chg="del">
          <ac:chgData name="Aggimalla Abhishek" userId="1a4a3f3c3e89c9f1" providerId="LiveId" clId="{9F1A675F-074F-453B-A376-6838AA1FECF1}" dt="2024-11-08T10:04:49.235" v="547" actId="478"/>
          <ac:spMkLst>
            <pc:docMk/>
            <pc:sldMk cId="1738007719" sldId="329"/>
            <ac:spMk id="5" creationId="{C84C6FD5-64D9-9141-FFA0-3FDE6C2B502F}"/>
          </ac:spMkLst>
        </pc:spChg>
        <pc:spChg chg="del">
          <ac:chgData name="Aggimalla Abhishek" userId="1a4a3f3c3e89c9f1" providerId="LiveId" clId="{9F1A675F-074F-453B-A376-6838AA1FECF1}" dt="2024-11-08T10:04:49.235" v="547" actId="478"/>
          <ac:spMkLst>
            <pc:docMk/>
            <pc:sldMk cId="1738007719" sldId="329"/>
            <ac:spMk id="6" creationId="{AD3F14BF-0BDF-6408-A6F5-2323C86C7137}"/>
          </ac:spMkLst>
        </pc:spChg>
      </pc:sldChg>
      <pc:sldChg chg="addSp delSp modSp add mod ord">
        <pc:chgData name="Aggimalla Abhishek" userId="1a4a3f3c3e89c9f1" providerId="LiveId" clId="{9F1A675F-074F-453B-A376-6838AA1FECF1}" dt="2024-11-08T10:34:00.274" v="671" actId="255"/>
        <pc:sldMkLst>
          <pc:docMk/>
          <pc:sldMk cId="1427963612" sldId="330"/>
        </pc:sldMkLst>
        <pc:spChg chg="add del mod">
          <ac:chgData name="Aggimalla Abhishek" userId="1a4a3f3c3e89c9f1" providerId="LiveId" clId="{9F1A675F-074F-453B-A376-6838AA1FECF1}" dt="2024-11-08T10:20:16.043" v="622"/>
          <ac:spMkLst>
            <pc:docMk/>
            <pc:sldMk cId="1427963612" sldId="330"/>
            <ac:spMk id="2" creationId="{4C35F751-AE93-19C3-28DB-6A7766C8DB50}"/>
          </ac:spMkLst>
        </pc:spChg>
        <pc:spChg chg="add del mod">
          <ac:chgData name="Aggimalla Abhishek" userId="1a4a3f3c3e89c9f1" providerId="LiveId" clId="{9F1A675F-074F-453B-A376-6838AA1FECF1}" dt="2024-11-08T10:22:28.886" v="628" actId="478"/>
          <ac:spMkLst>
            <pc:docMk/>
            <pc:sldMk cId="1427963612" sldId="330"/>
            <ac:spMk id="3" creationId="{02F75621-29A8-38FB-85DE-D7561B14BB32}"/>
          </ac:spMkLst>
        </pc:spChg>
        <pc:spChg chg="add mod">
          <ac:chgData name="Aggimalla Abhishek" userId="1a4a3f3c3e89c9f1" providerId="LiveId" clId="{9F1A675F-074F-453B-A376-6838AA1FECF1}" dt="2024-11-08T10:34:00.274" v="671" actId="255"/>
          <ac:spMkLst>
            <pc:docMk/>
            <pc:sldMk cId="1427963612" sldId="330"/>
            <ac:spMk id="4" creationId="{6B128A6C-7E0D-D10E-BB36-42C641704464}"/>
          </ac:spMkLst>
        </pc:spChg>
        <pc:spChg chg="del">
          <ac:chgData name="Aggimalla Abhishek" userId="1a4a3f3c3e89c9f1" providerId="LiveId" clId="{9F1A675F-074F-453B-A376-6838AA1FECF1}" dt="2024-11-08T10:04:52.900" v="548" actId="478"/>
          <ac:spMkLst>
            <pc:docMk/>
            <pc:sldMk cId="1427963612" sldId="330"/>
            <ac:spMk id="5" creationId="{88ABA826-95F8-39DC-11F3-45F43019BBD0}"/>
          </ac:spMkLst>
        </pc:spChg>
        <pc:spChg chg="del">
          <ac:chgData name="Aggimalla Abhishek" userId="1a4a3f3c3e89c9f1" providerId="LiveId" clId="{9F1A675F-074F-453B-A376-6838AA1FECF1}" dt="2024-11-08T10:04:52.900" v="548" actId="478"/>
          <ac:spMkLst>
            <pc:docMk/>
            <pc:sldMk cId="1427963612" sldId="330"/>
            <ac:spMk id="6" creationId="{2375D2E0-D060-82F4-40D4-66F85816D4E1}"/>
          </ac:spMkLst>
        </pc:spChg>
      </pc:sldChg>
      <pc:sldChg chg="addSp delSp modSp new mod">
        <pc:chgData name="Aggimalla Abhishek" userId="1a4a3f3c3e89c9f1" providerId="LiveId" clId="{9F1A675F-074F-453B-A376-6838AA1FECF1}" dt="2024-11-08T13:04:23.122" v="943" actId="1038"/>
        <pc:sldMkLst>
          <pc:docMk/>
          <pc:sldMk cId="1769754207" sldId="331"/>
        </pc:sldMkLst>
        <pc:spChg chg="del">
          <ac:chgData name="Aggimalla Abhishek" userId="1a4a3f3c3e89c9f1" providerId="LiveId" clId="{9F1A675F-074F-453B-A376-6838AA1FECF1}" dt="2024-11-08T10:45:08.435" v="806" actId="478"/>
          <ac:spMkLst>
            <pc:docMk/>
            <pc:sldMk cId="1769754207" sldId="331"/>
            <ac:spMk id="2" creationId="{8FC56DE6-6894-F2D2-AB05-2150A98AC42A}"/>
          </ac:spMkLst>
        </pc:spChg>
        <pc:spChg chg="del">
          <ac:chgData name="Aggimalla Abhishek" userId="1a4a3f3c3e89c9f1" providerId="LiveId" clId="{9F1A675F-074F-453B-A376-6838AA1FECF1}" dt="2024-11-08T10:45:08.435" v="806" actId="478"/>
          <ac:spMkLst>
            <pc:docMk/>
            <pc:sldMk cId="1769754207" sldId="331"/>
            <ac:spMk id="3" creationId="{A403CB78-BDA0-E651-D05F-1F7AF10291F2}"/>
          </ac:spMkLst>
        </pc:spChg>
        <pc:spChg chg="del">
          <ac:chgData name="Aggimalla Abhishek" userId="1a4a3f3c3e89c9f1" providerId="LiveId" clId="{9F1A675F-074F-453B-A376-6838AA1FECF1}" dt="2024-11-08T10:45:08.435" v="806" actId="478"/>
          <ac:spMkLst>
            <pc:docMk/>
            <pc:sldMk cId="1769754207" sldId="331"/>
            <ac:spMk id="4" creationId="{FFF3B281-0A13-D718-F102-E5CB6A2B8E30}"/>
          </ac:spMkLst>
        </pc:spChg>
        <pc:spChg chg="del">
          <ac:chgData name="Aggimalla Abhishek" userId="1a4a3f3c3e89c9f1" providerId="LiveId" clId="{9F1A675F-074F-453B-A376-6838AA1FECF1}" dt="2024-11-08T10:45:08.435" v="806" actId="478"/>
          <ac:spMkLst>
            <pc:docMk/>
            <pc:sldMk cId="1769754207" sldId="331"/>
            <ac:spMk id="5" creationId="{2D8B8BC2-0928-9EF3-B418-A47FDE1E612E}"/>
          </ac:spMkLst>
        </pc:spChg>
        <pc:spChg chg="add mod">
          <ac:chgData name="Aggimalla Abhishek" userId="1a4a3f3c3e89c9f1" providerId="LiveId" clId="{9F1A675F-074F-453B-A376-6838AA1FECF1}" dt="2024-11-08T13:04:23.122" v="943" actId="1038"/>
          <ac:spMkLst>
            <pc:docMk/>
            <pc:sldMk cId="1769754207" sldId="331"/>
            <ac:spMk id="6" creationId="{21694BD7-0985-D96E-C5AE-02E49F25FA1D}"/>
          </ac:spMkLst>
        </pc:spChg>
      </pc:sldChg>
    </pc:docChg>
  </pc:docChgLst>
  <pc:docChgLst>
    <pc:chgData name="Guest User" providerId="Windows Live" clId="Web-{CA4C5D8B-E52D-FC0D-6DD1-011B198581C0}"/>
    <pc:docChg chg="modSld">
      <pc:chgData name="Guest User" userId="" providerId="Windows Live" clId="Web-{CA4C5D8B-E52D-FC0D-6DD1-011B198581C0}" dt="2024-11-08T08:28:53.255" v="11" actId="20577"/>
      <pc:docMkLst>
        <pc:docMk/>
      </pc:docMkLst>
      <pc:sldChg chg="modSp">
        <pc:chgData name="Guest User" userId="" providerId="Windows Live" clId="Web-{CA4C5D8B-E52D-FC0D-6DD1-011B198581C0}" dt="2024-11-08T08:28:53.255" v="11" actId="20577"/>
        <pc:sldMkLst>
          <pc:docMk/>
          <pc:sldMk cId="542059410" sldId="315"/>
        </pc:sldMkLst>
        <pc:spChg chg="mod">
          <ac:chgData name="Guest User" userId="" providerId="Windows Live" clId="Web-{CA4C5D8B-E52D-FC0D-6DD1-011B198581C0}" dt="2024-11-08T08:28:53.255" v="11" actId="20577"/>
          <ac:spMkLst>
            <pc:docMk/>
            <pc:sldMk cId="542059410" sldId="315"/>
            <ac:spMk id="11" creationId="{7483742E-61B3-BD73-B0BD-795951BBC929}"/>
          </ac:spMkLst>
        </pc:spChg>
      </pc:sldChg>
    </pc:docChg>
  </pc:docChgLst>
  <pc:docChgLst>
    <pc:chgData name="Guest User" providerId="Windows Live" clId="Web-{2D326DFE-78D7-9682-2636-4E40EF4C0657}"/>
    <pc:docChg chg="modSld">
      <pc:chgData name="Guest User" userId="" providerId="Windows Live" clId="Web-{2D326DFE-78D7-9682-2636-4E40EF4C0657}" dt="2024-11-11T11:14:25.531" v="0" actId="1076"/>
      <pc:docMkLst>
        <pc:docMk/>
      </pc:docMkLst>
      <pc:sldChg chg="modSp">
        <pc:chgData name="Guest User" userId="" providerId="Windows Live" clId="Web-{2D326DFE-78D7-9682-2636-4E40EF4C0657}" dt="2024-11-11T11:14:25.531" v="0" actId="1076"/>
        <pc:sldMkLst>
          <pc:docMk/>
          <pc:sldMk cId="412000632" sldId="318"/>
        </pc:sldMkLst>
        <pc:picChg chg="mod">
          <ac:chgData name="Guest User" userId="" providerId="Windows Live" clId="Web-{2D326DFE-78D7-9682-2636-4E40EF4C0657}" dt="2024-11-11T11:14:25.531" v="0" actId="1076"/>
          <ac:picMkLst>
            <pc:docMk/>
            <pc:sldMk cId="412000632" sldId="318"/>
            <ac:picMk id="9" creationId="{89504D63-70B7-9B43-70E8-9F9E80601514}"/>
          </ac:picMkLst>
        </pc:picChg>
      </pc:sldChg>
    </pc:docChg>
  </pc:docChgLst>
  <pc:docChgLst>
    <pc:chgData name="Guest User" providerId="Windows Live" clId="Web-{C518CEFB-806B-CD86-AD24-EDD78A2A1DCA}"/>
    <pc:docChg chg="modSld">
      <pc:chgData name="Guest User" userId="" providerId="Windows Live" clId="Web-{C518CEFB-806B-CD86-AD24-EDD78A2A1DCA}" dt="2024-11-08T08:22:06.217" v="7" actId="20577"/>
      <pc:docMkLst>
        <pc:docMk/>
      </pc:docMkLst>
      <pc:sldChg chg="modSp">
        <pc:chgData name="Guest User" userId="" providerId="Windows Live" clId="Web-{C518CEFB-806B-CD86-AD24-EDD78A2A1DCA}" dt="2024-11-08T08:22:06.217" v="7" actId="20577"/>
        <pc:sldMkLst>
          <pc:docMk/>
          <pc:sldMk cId="2945390068" sldId="314"/>
        </pc:sldMkLst>
        <pc:spChg chg="mod">
          <ac:chgData name="Guest User" userId="" providerId="Windows Live" clId="Web-{C518CEFB-806B-CD86-AD24-EDD78A2A1DCA}" dt="2024-11-08T08:22:06.217" v="7" actId="20577"/>
          <ac:spMkLst>
            <pc:docMk/>
            <pc:sldMk cId="2945390068" sldId="314"/>
            <ac:spMk id="3" creationId="{19A29163-1715-9E82-9EA7-6568B34CA4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F2FE-4177-E91E-35A5-5268EE48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9AA03-28AF-1A0D-F7E1-499A741F9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7BA8B-1394-BC98-7D94-DA5AB9580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DEB3-AABC-2872-DB8A-62FFD99BF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612A9-964C-041D-F718-6D6F9CA0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2D020-1843-B1BA-09A9-0F5A4B9D4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EBAC1-F1F4-86A8-C33F-5A700E418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6D42E-140C-BB3D-90CD-0939ED1B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1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29163-1715-9E82-9EA7-6568B34CA48D}"/>
              </a:ext>
            </a:extLst>
          </p:cNvPr>
          <p:cNvSpPr txBox="1"/>
          <p:nvPr/>
        </p:nvSpPr>
        <p:spPr>
          <a:xfrm>
            <a:off x="6419088" y="1691640"/>
            <a:ext cx="5276088" cy="4878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500" b="1">
                <a:solidFill>
                  <a:schemeClr val="bg1"/>
                </a:solidFill>
                <a:latin typeface="Baskerville Old Face"/>
              </a:rPr>
              <a:t>Report</a:t>
            </a:r>
          </a:p>
          <a:p>
            <a:pPr algn="ctr"/>
            <a:r>
              <a:rPr lang="en-IN" sz="45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On </a:t>
            </a:r>
          </a:p>
          <a:p>
            <a:pPr algn="ctr"/>
            <a:r>
              <a:rPr lang="en-IN" sz="45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Prim’s Algorithm</a:t>
            </a:r>
          </a:p>
          <a:p>
            <a:pPr algn="ctr"/>
            <a:endParaRPr lang="en-IN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en-IN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en-IN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r"/>
            <a:endParaRPr lang="en-IN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r"/>
            <a:r>
              <a:rPr lang="en-IN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Aggimalla Abhishek [23bds004]</a:t>
            </a:r>
          </a:p>
          <a:p>
            <a:pPr algn="r"/>
            <a:r>
              <a:rPr lang="en-IN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Nenavath</a:t>
            </a:r>
            <a:r>
              <a:rPr lang="en-IN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Likhith</a:t>
            </a:r>
            <a:r>
              <a:rPr lang="en-IN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Naik[23bds037]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107F0-F3C8-7609-9FB9-F1805EA9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231C0-B8FA-B2A6-B7E3-6269F18F5D5E}"/>
              </a:ext>
            </a:extLst>
          </p:cNvPr>
          <p:cNvSpPr txBox="1"/>
          <p:nvPr/>
        </p:nvSpPr>
        <p:spPr>
          <a:xfrm>
            <a:off x="739389" y="483190"/>
            <a:ext cx="9210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63E52-0270-4351-B11B-AEC4DB519A92}"/>
              </a:ext>
            </a:extLst>
          </p:cNvPr>
          <p:cNvSpPr txBox="1"/>
          <p:nvPr/>
        </p:nvSpPr>
        <p:spPr>
          <a:xfrm>
            <a:off x="598578" y="911471"/>
            <a:ext cx="941401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DFS Traversal Process</a:t>
            </a:r>
          </a:p>
          <a:p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Starting from vertex </a:t>
            </a:r>
            <a:r>
              <a:rPr lang="en-US" dirty="0">
                <a:latin typeface="Constantia" panose="02030602050306030303" pitchFamily="18" charset="0"/>
              </a:rPr>
              <a:t>0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, the DFS traversal will follow this path: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Visit </a:t>
            </a:r>
            <a:r>
              <a:rPr lang="en-US" b="1" dirty="0">
                <a:latin typeface="Constantia" panose="02030602050306030303" pitchFamily="18" charset="0"/>
              </a:rPr>
              <a:t>0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(neighbor of </a:t>
            </a:r>
            <a:r>
              <a:rPr lang="en-US" dirty="0">
                <a:latin typeface="Constantia" panose="02030602050306030303" pitchFamily="18" charset="0"/>
              </a:rPr>
              <a:t>0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3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(neighbor of </a:t>
            </a:r>
            <a:r>
              <a:rPr lang="en-US" dirty="0">
                <a:latin typeface="Constantia" panose="02030602050306030303" pitchFamily="18" charset="0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7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(neighbor of </a:t>
            </a:r>
            <a:r>
              <a:rPr lang="en-US" dirty="0">
                <a:latin typeface="Constantia" panose="02030602050306030303" pitchFamily="18" charset="0"/>
              </a:rPr>
              <a:t>3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Backtrack to </a:t>
            </a:r>
            <a:r>
              <a:rPr lang="en-US" b="1" dirty="0">
                <a:latin typeface="Constantia" panose="02030602050306030303" pitchFamily="18" charset="0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(since </a:t>
            </a:r>
            <a:r>
              <a:rPr lang="en-US" dirty="0">
                <a:latin typeface="Constantia" panose="02030602050306030303" pitchFamily="18" charset="0"/>
              </a:rPr>
              <a:t>7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no more neighbors).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4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(next unvisited neighbor of </a:t>
            </a:r>
            <a:r>
              <a:rPr lang="en-US" dirty="0">
                <a:latin typeface="Constantia" panose="02030602050306030303" pitchFamily="18" charset="0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8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(neighbor of </a:t>
            </a:r>
            <a:r>
              <a:rPr lang="en-US" dirty="0">
                <a:latin typeface="Constantia" panose="02030602050306030303" pitchFamily="18" charset="0"/>
              </a:rPr>
              <a:t>4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Backtrack to </a:t>
            </a:r>
            <a:r>
              <a:rPr lang="en-US" b="1" dirty="0">
                <a:latin typeface="Constantia" panose="02030602050306030303" pitchFamily="18" charset="0"/>
              </a:rPr>
              <a:t>0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(since </a:t>
            </a:r>
            <a:r>
              <a:rPr lang="en-US" dirty="0">
                <a:latin typeface="Constantia" panose="02030602050306030303" pitchFamily="18" charset="0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's neighbors are all visited).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2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(next unvisited neighbor of </a:t>
            </a:r>
            <a:r>
              <a:rPr lang="en-US" dirty="0">
                <a:latin typeface="Constantia" panose="02030602050306030303" pitchFamily="18" charset="0"/>
              </a:rPr>
              <a:t>0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5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(neighbor of </a:t>
            </a:r>
            <a:r>
              <a:rPr lang="en-US" dirty="0">
                <a:latin typeface="Constantia" panose="02030602050306030303" pitchFamily="18" charset="0"/>
              </a:rPr>
              <a:t>2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9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(neighbor of </a:t>
            </a:r>
            <a:r>
              <a:rPr lang="en-US" dirty="0">
                <a:latin typeface="Constantia" panose="02030602050306030303" pitchFamily="18" charset="0"/>
              </a:rPr>
              <a:t>5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Backtrack to </a:t>
            </a:r>
            <a:r>
              <a:rPr lang="en-US" b="1" dirty="0">
                <a:latin typeface="Constantia" panose="02030602050306030303" pitchFamily="18" charset="0"/>
              </a:rPr>
              <a:t>2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(since </a:t>
            </a:r>
            <a:r>
              <a:rPr lang="en-US" dirty="0">
                <a:latin typeface="Constantia" panose="02030602050306030303" pitchFamily="18" charset="0"/>
              </a:rPr>
              <a:t>5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no more neighbors).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Move to </a:t>
            </a:r>
            <a:r>
              <a:rPr lang="en-US" b="1" dirty="0">
                <a:latin typeface="Constantia" panose="02030602050306030303" pitchFamily="18" charset="0"/>
              </a:rPr>
              <a:t>6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(next unvisited neighbor of </a:t>
            </a:r>
            <a:r>
              <a:rPr lang="en-US" dirty="0">
                <a:latin typeface="Constantia" panose="02030602050306030303" pitchFamily="18" charset="0"/>
              </a:rPr>
              <a:t>2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) and mark it as visited.</a:t>
            </a:r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Final DFS Traversal Output</a:t>
            </a:r>
          </a:p>
          <a:p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The traversal order will be: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0 1 3 7 4 8 2 5 9 6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504D63-70B7-9B43-70E8-9F9E8060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9" y="1826098"/>
            <a:ext cx="8542380" cy="3205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95D82-D467-62D7-6BC4-7DDE291742C8}"/>
              </a:ext>
            </a:extLst>
          </p:cNvPr>
          <p:cNvSpPr txBox="1"/>
          <p:nvPr/>
        </p:nvSpPr>
        <p:spPr>
          <a:xfrm>
            <a:off x="421725" y="421725"/>
            <a:ext cx="8298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Algorithm of DFS:-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D32A9-EB87-64FF-227A-DEE2CC01F333}"/>
              </a:ext>
            </a:extLst>
          </p:cNvPr>
          <p:cNvSpPr txBox="1"/>
          <p:nvPr/>
        </p:nvSpPr>
        <p:spPr>
          <a:xfrm>
            <a:off x="3914775" y="2705725"/>
            <a:ext cx="70984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83742E-61B3-BD73-B0BD-795951BBC929}"/>
              </a:ext>
            </a:extLst>
          </p:cNvPr>
          <p:cNvSpPr txBox="1"/>
          <p:nvPr/>
        </p:nvSpPr>
        <p:spPr>
          <a:xfrm>
            <a:off x="489966" y="242649"/>
            <a:ext cx="3157339" cy="61555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400" b="1" dirty="0">
                <a:latin typeface="Constantia" panose="02030602050306030303" pitchFamily="18" charset="0"/>
              </a:rPr>
              <a:t>Input dataset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AFE2E6-98FA-2142-E12E-41CE5494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1" y="1217097"/>
            <a:ext cx="4067229" cy="3960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F1D4FC-8635-DAB4-FDE8-CBBF95412A96}"/>
              </a:ext>
            </a:extLst>
          </p:cNvPr>
          <p:cNvSpPr txBox="1"/>
          <p:nvPr/>
        </p:nvSpPr>
        <p:spPr>
          <a:xfrm>
            <a:off x="2677470" y="858201"/>
            <a:ext cx="44567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b="1" dirty="0">
                <a:latin typeface="Constantia" panose="02030602050306030303" pitchFamily="18" charset="0"/>
              </a:rPr>
              <a:t>Graph Description</a:t>
            </a:r>
            <a:r>
              <a:rPr lang="en-US" dirty="0">
                <a:latin typeface="Constantia" panose="02030602050306030303" pitchFamily="18" charset="0"/>
              </a:rPr>
              <a:t>:</a:t>
            </a:r>
          </a:p>
          <a:p>
            <a:pPr lvl="4"/>
            <a:endParaRPr lang="en-US" sz="1000" dirty="0">
              <a:latin typeface="Constantia" panose="02030602050306030303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(0, 1) with weight 4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(0, 7) with weight 8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(1, 2) with weight 8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(1, 7) with weight 11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(2, 3) with weight 7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(2, 8) with weight 2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(2, 5) with weight 4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(3, 4) with weight 9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(3, 5) with weight 14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(4, 5) with weight 10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(5, 6) with weight 2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(6, 7) with weight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(6, 8) with weight 6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(7, 8) with weight 7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061E-2B4B-05B1-C559-8DE396A9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CCB74-CF2D-EC55-DE9D-545500396D5C}"/>
              </a:ext>
            </a:extLst>
          </p:cNvPr>
          <p:cNvSpPr txBox="1"/>
          <p:nvPr/>
        </p:nvSpPr>
        <p:spPr>
          <a:xfrm>
            <a:off x="394219" y="600075"/>
            <a:ext cx="117977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The input dataset represents a weighted, undirected graph with 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9 vertices (numbered 0 through 8). The graph is defined by the 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following edges and their 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corresponding weights.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r>
              <a:rPr lang="en-US" sz="2400" b="1" dirty="0">
                <a:latin typeface="Constantia" panose="02030602050306030303" pitchFamily="18" charset="0"/>
              </a:rPr>
              <a:t>Graph Characteristics: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Connectivity: The graph is connected, as there is a path between any two vertices.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Undirected: All the edges in the graph are undirected, meaning the connection 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between any two vertices is bidirectional.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Weighted: Each edge in the graph has an associated weight, which represents the cost 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or distance between the connected vertices.</a:t>
            </a:r>
            <a:endParaRPr lang="en-IN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0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0580-BB15-7600-14CC-5727B961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3315163-4178-901A-A9D9-55C875EC409C}"/>
              </a:ext>
            </a:extLst>
          </p:cNvPr>
          <p:cNvSpPr txBox="1"/>
          <p:nvPr/>
        </p:nvSpPr>
        <p:spPr>
          <a:xfrm>
            <a:off x="585216" y="365760"/>
            <a:ext cx="1508811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600" b="1" dirty="0">
                <a:latin typeface="Constantia" panose="02030602050306030303" pitchFamily="18" charset="0"/>
              </a:rPr>
              <a:t>Output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8D931-A20F-1F94-32D5-FA06CEFA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" y="858203"/>
            <a:ext cx="4166771" cy="4006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7064E-E6EB-25A7-863A-90EACF39CC03}"/>
              </a:ext>
            </a:extLst>
          </p:cNvPr>
          <p:cNvSpPr txBox="1"/>
          <p:nvPr/>
        </p:nvSpPr>
        <p:spPr>
          <a:xfrm>
            <a:off x="4114800" y="968477"/>
            <a:ext cx="402052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Minimum Spanning Tree</a:t>
            </a:r>
            <a:r>
              <a:rPr lang="en-US" sz="2000" dirty="0">
                <a:latin typeface="Constantia" panose="02030602050306030303" pitchFamily="18" charset="0"/>
              </a:rPr>
              <a:t> (MST):</a:t>
            </a:r>
          </a:p>
          <a:p>
            <a:endParaRPr lang="en-US" sz="20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(0, 1) with weight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(1, 2) with weight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(2, 3) with weight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(2, 8) with weight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(2, 5) with weight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(3, 4) with weight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(5, 6) with weight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(6, 7) with weight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The total weight of this </a:t>
            </a:r>
          </a:p>
          <a:p>
            <a:r>
              <a:rPr lang="en-US" sz="2000" dirty="0">
                <a:latin typeface="Constantia" panose="02030602050306030303" pitchFamily="18" charset="0"/>
              </a:rPr>
              <a:t>	</a:t>
            </a:r>
            <a:r>
              <a:rPr lang="en-US" sz="2000" b="1" dirty="0">
                <a:latin typeface="Constantia" panose="02030602050306030303" pitchFamily="18" charset="0"/>
              </a:rPr>
              <a:t>MST</a:t>
            </a:r>
            <a:r>
              <a:rPr lang="en-US" sz="2000" dirty="0">
                <a:latin typeface="Constantia" panose="02030602050306030303" pitchFamily="18" charset="0"/>
              </a:rPr>
              <a:t> is </a:t>
            </a:r>
            <a:r>
              <a:rPr lang="en-US" sz="2000" b="1" dirty="0">
                <a:latin typeface="Constantia" panose="02030602050306030303" pitchFamily="18" charset="0"/>
              </a:rPr>
              <a:t>37.</a:t>
            </a:r>
            <a:endParaRPr lang="en-IN" sz="2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6560C-C47D-3BFD-457F-6291E04BA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28A6C-7E0D-D10E-BB36-42C641704464}"/>
              </a:ext>
            </a:extLst>
          </p:cNvPr>
          <p:cNvSpPr txBox="1"/>
          <p:nvPr/>
        </p:nvSpPr>
        <p:spPr>
          <a:xfrm>
            <a:off x="176783" y="340242"/>
            <a:ext cx="11838434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tantia" panose="02030602050306030303" pitchFamily="18" charset="0"/>
              </a:rPr>
              <a:t>Potential Applications</a:t>
            </a:r>
            <a:r>
              <a:rPr lang="en-US" sz="2400" dirty="0">
                <a:latin typeface="Constantia" panose="02030602050306030303" pitchFamily="18" charset="0"/>
              </a:rPr>
              <a:t>:</a:t>
            </a:r>
          </a:p>
          <a:p>
            <a:endParaRPr lang="en-US" sz="1000" dirty="0">
              <a:latin typeface="Constantia" panose="02030602050306030303" pitchFamily="18" charset="0"/>
            </a:endParaRPr>
          </a:p>
          <a:p>
            <a:r>
              <a:rPr lang="en-US" sz="2100" dirty="0">
                <a:latin typeface="Constantia" panose="02030602050306030303" pitchFamily="18" charset="0"/>
              </a:rPr>
              <a:t>This graph could represent various real-world scenarios, such as:</a:t>
            </a:r>
          </a:p>
          <a:p>
            <a:endParaRPr lang="en-US" sz="21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onstantia" panose="02030602050306030303" pitchFamily="18" charset="0"/>
              </a:rPr>
              <a:t>Transportation Network</a:t>
            </a:r>
            <a:r>
              <a:rPr lang="en-US" sz="2100" dirty="0">
                <a:latin typeface="Constantia" panose="02030602050306030303" pitchFamily="18" charset="0"/>
              </a:rPr>
              <a:t>: The vertices could represent cities, and the edges could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represent roads or flight routes between them, with the weights corresponding to the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travel distances or costs.</a:t>
            </a:r>
          </a:p>
          <a:p>
            <a:endParaRPr lang="en-US" sz="21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onstantia" panose="02030602050306030303" pitchFamily="18" charset="0"/>
              </a:rPr>
              <a:t>Telecommunication Network</a:t>
            </a:r>
            <a:r>
              <a:rPr lang="en-US" sz="2100" dirty="0">
                <a:latin typeface="Constantia" panose="02030602050306030303" pitchFamily="18" charset="0"/>
              </a:rPr>
              <a:t>: The vertices could represent network nodes, and the edges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could represent communication links between them, with the weights representing the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cost or bandwidth of the connections.</a:t>
            </a:r>
          </a:p>
          <a:p>
            <a:endParaRPr lang="en-US" sz="21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onstantia" panose="02030602050306030303" pitchFamily="18" charset="0"/>
              </a:rPr>
              <a:t>Utility Network</a:t>
            </a:r>
            <a:r>
              <a:rPr lang="en-US" sz="2100" dirty="0">
                <a:latin typeface="Constantia" panose="02030602050306030303" pitchFamily="18" charset="0"/>
              </a:rPr>
              <a:t>: The vertices could represent consumers or distribution points, and the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edges could represent pipelines or power lines, with the weights representing the cost or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capacity of the connections.</a:t>
            </a:r>
          </a:p>
          <a:p>
            <a:endParaRPr lang="en-US" sz="2100" dirty="0">
              <a:latin typeface="Constantia" panose="02030602050306030303" pitchFamily="18" charset="0"/>
            </a:endParaRPr>
          </a:p>
          <a:p>
            <a:r>
              <a:rPr lang="en-US" sz="2100" dirty="0">
                <a:latin typeface="Constantia" panose="02030602050306030303" pitchFamily="18" charset="0"/>
              </a:rPr>
              <a:t>In such scenarios, the Minimum Spanning Tree found by Prim's algorithm would represent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the most cost-effective way to connect all the vertices while ensuring that the entire network remains </a:t>
            </a:r>
          </a:p>
          <a:p>
            <a:r>
              <a:rPr lang="en-US" sz="2100" dirty="0">
                <a:latin typeface="Constantia" panose="02030602050306030303" pitchFamily="18" charset="0"/>
              </a:rPr>
              <a:t>functional.</a:t>
            </a:r>
            <a:endParaRPr lang="en-IN" sz="21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6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66E8-D5B2-8BBE-1437-F617C467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6FB7E99-72F2-8C37-6DD8-D516B305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46" y="152400"/>
            <a:ext cx="4997303" cy="6546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5BAEFD-8CAD-C38C-FC1F-14169DB00039}"/>
              </a:ext>
            </a:extLst>
          </p:cNvPr>
          <p:cNvSpPr txBox="1"/>
          <p:nvPr/>
        </p:nvSpPr>
        <p:spPr>
          <a:xfrm>
            <a:off x="0" y="0"/>
            <a:ext cx="30299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>
                <a:latin typeface="Baskerville Old Face" panose="02020602080505020303" pitchFamily="18" charset="0"/>
              </a:rPr>
              <a:t>Algorithm</a:t>
            </a:r>
            <a:r>
              <a:rPr lang="en-IN" sz="4000" b="1" dirty="0">
                <a:latin typeface="Baskerville Old Face" panose="02020602080505020303" pitchFamily="18" charset="0"/>
              </a:rPr>
              <a:t>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3D509-C641-5394-48A1-D76AF60678B8}"/>
              </a:ext>
            </a:extLst>
          </p:cNvPr>
          <p:cNvSpPr txBox="1"/>
          <p:nvPr/>
        </p:nvSpPr>
        <p:spPr>
          <a:xfrm>
            <a:off x="124044" y="776710"/>
            <a:ext cx="72131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onstantia" panose="02030602050306030303" pitchFamily="18" charset="0"/>
              </a:rPr>
              <a:t>Prim's algorithm is a greedy algorithm used to find the Minimum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Spanning Tree (MST) of a weighted, undirected graph. The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algorithm starts with a single vertex and iteratively adds the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nearest unvisited vertex to the growing MST, until all vertices are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included.</a:t>
            </a:r>
          </a:p>
          <a:p>
            <a:endParaRPr lang="en-US" sz="1000" dirty="0">
              <a:latin typeface="Constantia" panose="02030602050306030303" pitchFamily="18" charset="0"/>
            </a:endParaRPr>
          </a:p>
          <a:p>
            <a:r>
              <a:rPr lang="en-US" sz="1900" b="1" dirty="0">
                <a:latin typeface="Constantia" panose="02030602050306030303" pitchFamily="18" charset="0"/>
              </a:rPr>
              <a:t>Advantages</a:t>
            </a:r>
            <a:r>
              <a:rPr lang="en-US" sz="1900" dirty="0">
                <a:latin typeface="Constantia" panose="02030602050306030303" pitchFamily="18" charset="0"/>
              </a:rPr>
              <a:t>:</a:t>
            </a:r>
          </a:p>
          <a:p>
            <a:endParaRPr lang="en-US" sz="10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Constantia" panose="02030602050306030303" pitchFamily="18" charset="0"/>
              </a:rPr>
              <a:t>Greedy Approach</a:t>
            </a:r>
            <a:r>
              <a:rPr lang="en-US" sz="1900" dirty="0">
                <a:latin typeface="Constantia" panose="02030602050306030303" pitchFamily="18" charset="0"/>
              </a:rPr>
              <a:t>: Prim's algorithm follows a greedy approach,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where it always chooses the nearest unvisited vertex to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add to the MST. This makes it an efficient algorithm for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finding the MST.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Constantia" panose="02030602050306030303" pitchFamily="18" charset="0"/>
              </a:rPr>
              <a:t>Handles Disconnected Graphs</a:t>
            </a:r>
            <a:r>
              <a:rPr lang="en-US" sz="1900" dirty="0">
                <a:latin typeface="Constantia" panose="02030602050306030303" pitchFamily="18" charset="0"/>
              </a:rPr>
              <a:t>: Prim's algorithm can handle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disconnected graphs by starting the MST construction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from different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Constantia" panose="02030602050306030303" pitchFamily="18" charset="0"/>
              </a:rPr>
              <a:t>Versatility</a:t>
            </a:r>
            <a:r>
              <a:rPr lang="en-US" sz="1900" dirty="0">
                <a:latin typeface="Constantia" panose="02030602050306030303" pitchFamily="18" charset="0"/>
              </a:rPr>
              <a:t>: The algorithm can be implemented using both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adjacency matrix and adjacency list representations of the </a:t>
            </a:r>
          </a:p>
          <a:p>
            <a:r>
              <a:rPr lang="en-US" sz="1900" dirty="0">
                <a:latin typeface="Constantia" panose="02030602050306030303" pitchFamily="18" charset="0"/>
              </a:rPr>
              <a:t>	          graph, depending on the graph's density.</a:t>
            </a:r>
          </a:p>
        </p:txBody>
      </p:sp>
    </p:spTree>
    <p:extLst>
      <p:ext uri="{BB962C8B-B14F-4D97-AF65-F5344CB8AC3E}">
        <p14:creationId xmlns:p14="http://schemas.microsoft.com/office/powerpoint/2010/main" val="253543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94BD7-0985-D96E-C5AE-02E49F25FA1D}"/>
              </a:ext>
            </a:extLst>
          </p:cNvPr>
          <p:cNvSpPr txBox="1"/>
          <p:nvPr/>
        </p:nvSpPr>
        <p:spPr>
          <a:xfrm>
            <a:off x="38100" y="47625"/>
            <a:ext cx="11871583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nstantia" panose="02030602050306030303" pitchFamily="18" charset="0"/>
              </a:rPr>
              <a:t>Algorithm Steps:</a:t>
            </a:r>
          </a:p>
          <a:p>
            <a:endParaRPr lang="en-US" sz="700" dirty="0">
              <a:latin typeface="Constantia" panose="02030602050306030303" pitchFamily="18" charset="0"/>
            </a:endParaRPr>
          </a:p>
          <a:p>
            <a:r>
              <a:rPr lang="en-US" sz="1500" b="1" dirty="0">
                <a:latin typeface="Constantia" panose="02030602050306030303" pitchFamily="18" charset="0"/>
              </a:rPr>
              <a:t>1. Initialization</a:t>
            </a:r>
            <a:r>
              <a:rPr lang="en-US" sz="1500" dirty="0">
                <a:latin typeface="Constantia" panose="02030602050306030303" pitchFamily="18" charset="0"/>
              </a:rPr>
              <a:t>:</a:t>
            </a:r>
          </a:p>
          <a:p>
            <a:endParaRPr lang="en-US" sz="7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tantia" panose="02030602050306030303" pitchFamily="18" charset="0"/>
              </a:rPr>
              <a:t>Create arrays to store the MST</a:t>
            </a:r>
            <a:r>
              <a:rPr lang="en-US" sz="1500" dirty="0">
                <a:latin typeface="Constantia" panose="02030602050306030303" pitchFamily="18" charset="0"/>
              </a:rPr>
              <a:t>:</a:t>
            </a:r>
          </a:p>
          <a:p>
            <a:endParaRPr lang="en-US" sz="700" dirty="0">
              <a:latin typeface="Constantia" panose="02030602050306030303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tantia" panose="02030602050306030303" pitchFamily="18" charset="0"/>
              </a:rPr>
              <a:t>parent</a:t>
            </a:r>
            <a:r>
              <a:rPr lang="en-US" sz="1500" dirty="0">
                <a:latin typeface="Constantia" panose="02030602050306030303" pitchFamily="18" charset="0"/>
              </a:rPr>
              <a:t>[]: To store the parent of each vertex in the MST.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tantia" panose="02030602050306030303" pitchFamily="18" charset="0"/>
              </a:rPr>
              <a:t>key</a:t>
            </a:r>
            <a:r>
              <a:rPr lang="en-US" sz="1500" dirty="0">
                <a:latin typeface="Constantia" panose="02030602050306030303" pitchFamily="18" charset="0"/>
              </a:rPr>
              <a:t>[]: To store the minimum weight (key) of each vertex.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Constantia" panose="02030602050306030303" pitchFamily="18" charset="0"/>
              </a:rPr>
              <a:t>inMST</a:t>
            </a:r>
            <a:r>
              <a:rPr lang="en-US" sz="1500" dirty="0">
                <a:latin typeface="Constantia" panose="02030602050306030303" pitchFamily="18" charset="0"/>
              </a:rPr>
              <a:t>[]: To track which vertices are already included in the MST.</a:t>
            </a:r>
          </a:p>
          <a:p>
            <a:pPr lvl="2" algn="just"/>
            <a:endParaRPr lang="en-US" sz="7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Initialize all </a:t>
            </a:r>
            <a:r>
              <a:rPr lang="en-US" sz="1500" b="1" dirty="0">
                <a:latin typeface="Constantia" panose="02030602050306030303" pitchFamily="18" charset="0"/>
              </a:rPr>
              <a:t>key</a:t>
            </a:r>
            <a:r>
              <a:rPr lang="en-US" sz="1500" dirty="0">
                <a:latin typeface="Constantia" panose="02030602050306030303" pitchFamily="18" charset="0"/>
              </a:rPr>
              <a:t> values to </a:t>
            </a:r>
            <a:r>
              <a:rPr lang="en-US" sz="1500" b="1" dirty="0" err="1">
                <a:latin typeface="Constantia" panose="02030602050306030303" pitchFamily="18" charset="0"/>
              </a:rPr>
              <a:t>Integer.MAX_VALUE</a:t>
            </a:r>
            <a:r>
              <a:rPr lang="en-US" sz="1500" dirty="0">
                <a:latin typeface="Constantia" panose="02030602050306030303" pitchFamily="18" charset="0"/>
              </a:rPr>
              <a:t> and all </a:t>
            </a:r>
            <a:r>
              <a:rPr lang="en-US" sz="1500" b="1" dirty="0" err="1">
                <a:latin typeface="Constantia" panose="02030602050306030303" pitchFamily="18" charset="0"/>
              </a:rPr>
              <a:t>inMST</a:t>
            </a:r>
            <a:r>
              <a:rPr lang="en-US" sz="1500" dirty="0">
                <a:latin typeface="Constantia" panose="02030602050306030303" pitchFamily="18" charset="0"/>
              </a:rPr>
              <a:t> values to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Create a </a:t>
            </a:r>
            <a:r>
              <a:rPr lang="en-US" sz="1500" b="1" dirty="0" err="1">
                <a:latin typeface="Constantia" panose="02030602050306030303" pitchFamily="18" charset="0"/>
              </a:rPr>
              <a:t>PriorityQueue</a:t>
            </a:r>
            <a:r>
              <a:rPr lang="en-US" sz="1500" dirty="0">
                <a:latin typeface="Constantia" panose="02030602050306030303" pitchFamily="18" charset="0"/>
              </a:rPr>
              <a:t> to efficiently retrieve the vertex with the minimum key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Start with vertex 0 by setting its </a:t>
            </a:r>
            <a:r>
              <a:rPr lang="en-US" sz="1500" b="1" dirty="0">
                <a:latin typeface="Constantia" panose="02030602050306030303" pitchFamily="18" charset="0"/>
              </a:rPr>
              <a:t>key</a:t>
            </a:r>
            <a:r>
              <a:rPr lang="en-US" sz="1500" dirty="0">
                <a:latin typeface="Constantia" panose="02030602050306030303" pitchFamily="18" charset="0"/>
              </a:rPr>
              <a:t> to 0, its </a:t>
            </a:r>
            <a:r>
              <a:rPr lang="en-US" sz="1500" b="1" dirty="0">
                <a:latin typeface="Constantia" panose="02030602050306030303" pitchFamily="18" charset="0"/>
              </a:rPr>
              <a:t>parent</a:t>
            </a:r>
            <a:r>
              <a:rPr lang="en-US" sz="1500" dirty="0">
                <a:latin typeface="Constantia" panose="02030602050306030303" pitchFamily="18" charset="0"/>
              </a:rPr>
              <a:t> to -1, and adding it to the priority queue.</a:t>
            </a:r>
          </a:p>
          <a:p>
            <a:endParaRPr lang="en-US" sz="700" dirty="0">
              <a:latin typeface="Constantia" panose="02030602050306030303" pitchFamily="18" charset="0"/>
            </a:endParaRPr>
          </a:p>
          <a:p>
            <a:r>
              <a:rPr lang="en-US" sz="1500" b="1" dirty="0">
                <a:latin typeface="Constantia" panose="02030602050306030303" pitchFamily="18" charset="0"/>
              </a:rPr>
              <a:t>2. Main Algorithm Loop</a:t>
            </a:r>
            <a:r>
              <a:rPr lang="en-US" sz="1500" dirty="0">
                <a:latin typeface="Constantia" panose="02030602050306030303" pitchFamily="18" charset="0"/>
              </a:rPr>
              <a:t>:</a:t>
            </a:r>
          </a:p>
          <a:p>
            <a:endParaRPr lang="en-US" sz="700" dirty="0">
              <a:latin typeface="Constantia" panose="020306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While the priority queue is not empty:</a:t>
            </a:r>
          </a:p>
          <a:p>
            <a:pPr algn="just"/>
            <a:endParaRPr lang="en-US" sz="700" dirty="0">
              <a:latin typeface="Constantia" panose="02030602050306030303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Poll the vertex </a:t>
            </a:r>
            <a:r>
              <a:rPr lang="en-US" sz="1500" b="1" dirty="0">
                <a:latin typeface="Constantia" panose="02030602050306030303" pitchFamily="18" charset="0"/>
              </a:rPr>
              <a:t>u</a:t>
            </a:r>
            <a:r>
              <a:rPr lang="en-US" sz="1500" dirty="0">
                <a:latin typeface="Constantia" panose="02030602050306030303" pitchFamily="18" charset="0"/>
              </a:rPr>
              <a:t> with the minimum key value from the priority queue.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Mark </a:t>
            </a:r>
            <a:r>
              <a:rPr lang="en-US" sz="1500" b="1" dirty="0">
                <a:latin typeface="Constantia" panose="02030602050306030303" pitchFamily="18" charset="0"/>
              </a:rPr>
              <a:t>u</a:t>
            </a:r>
            <a:r>
              <a:rPr lang="en-US" sz="1500" dirty="0">
                <a:latin typeface="Constantia" panose="02030602050306030303" pitchFamily="18" charset="0"/>
              </a:rPr>
              <a:t> as included in the MST by setting </a:t>
            </a:r>
            <a:r>
              <a:rPr lang="en-US" sz="1500" b="1" dirty="0" err="1">
                <a:latin typeface="Constantia" panose="02030602050306030303" pitchFamily="18" charset="0"/>
              </a:rPr>
              <a:t>inMST</a:t>
            </a:r>
            <a:r>
              <a:rPr lang="en-US" sz="1500" b="1" dirty="0">
                <a:latin typeface="Constantia" panose="02030602050306030303" pitchFamily="18" charset="0"/>
              </a:rPr>
              <a:t>[u]</a:t>
            </a:r>
            <a:r>
              <a:rPr lang="en-US" sz="1500" dirty="0">
                <a:latin typeface="Constantia" panose="02030602050306030303" pitchFamily="18" charset="0"/>
              </a:rPr>
              <a:t> to </a:t>
            </a:r>
            <a:r>
              <a:rPr lang="en-US" sz="1500" b="1" dirty="0">
                <a:latin typeface="Constantia" panose="02030602050306030303" pitchFamily="18" charset="0"/>
              </a:rPr>
              <a:t>true</a:t>
            </a:r>
            <a:r>
              <a:rPr lang="en-US" sz="1500" dirty="0">
                <a:latin typeface="Constantia" panose="02030602050306030303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For each adjacent vertex </a:t>
            </a:r>
            <a:r>
              <a:rPr lang="en-US" sz="1500" b="1" dirty="0">
                <a:latin typeface="Constantia" panose="02030602050306030303" pitchFamily="18" charset="0"/>
              </a:rPr>
              <a:t>v</a:t>
            </a:r>
            <a:r>
              <a:rPr lang="en-US" sz="1500" dirty="0">
                <a:latin typeface="Constantia" panose="02030602050306030303" pitchFamily="18" charset="0"/>
              </a:rPr>
              <a:t> of </a:t>
            </a:r>
            <a:r>
              <a:rPr lang="en-US" sz="1500" b="1" dirty="0">
                <a:latin typeface="Constantia" panose="02030602050306030303" pitchFamily="18" charset="0"/>
              </a:rPr>
              <a:t>u</a:t>
            </a:r>
            <a:r>
              <a:rPr lang="en-US" sz="1500" dirty="0">
                <a:latin typeface="Constantia" panose="02030602050306030303" pitchFamily="18" charset="0"/>
              </a:rPr>
              <a:t>:</a:t>
            </a:r>
          </a:p>
          <a:p>
            <a:pPr algn="just"/>
            <a:endParaRPr lang="en-US" sz="700" dirty="0">
              <a:latin typeface="Constantia" panose="02030602050306030303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If v is not yet in the MST </a:t>
            </a:r>
            <a:r>
              <a:rPr lang="en-US" sz="1500" b="1" dirty="0">
                <a:latin typeface="Constantia" panose="02030602050306030303" pitchFamily="18" charset="0"/>
              </a:rPr>
              <a:t>(!</a:t>
            </a:r>
            <a:r>
              <a:rPr lang="en-US" sz="1500" b="1" dirty="0" err="1">
                <a:latin typeface="Constantia" panose="02030602050306030303" pitchFamily="18" charset="0"/>
              </a:rPr>
              <a:t>inMST</a:t>
            </a:r>
            <a:r>
              <a:rPr lang="en-US" sz="1500" b="1" dirty="0">
                <a:latin typeface="Constantia" panose="02030602050306030303" pitchFamily="18" charset="0"/>
              </a:rPr>
              <a:t>[v])</a:t>
            </a:r>
            <a:r>
              <a:rPr lang="en-US" sz="1500" dirty="0">
                <a:latin typeface="Constantia" panose="02030602050306030303" pitchFamily="18" charset="0"/>
              </a:rPr>
              <a:t> and the weight of the edge </a:t>
            </a:r>
            <a:r>
              <a:rPr lang="en-US" sz="1500" b="1" dirty="0">
                <a:latin typeface="Constantia" panose="02030602050306030303" pitchFamily="18" charset="0"/>
              </a:rPr>
              <a:t>(u, v)</a:t>
            </a:r>
            <a:r>
              <a:rPr lang="en-US" sz="1500" dirty="0">
                <a:latin typeface="Constantia" panose="02030602050306030303" pitchFamily="18" charset="0"/>
              </a:rPr>
              <a:t> is less than the current key value of </a:t>
            </a:r>
            <a:r>
              <a:rPr lang="en-US" sz="1500" b="1" dirty="0">
                <a:latin typeface="Constantia" panose="02030602050306030303" pitchFamily="18" charset="0"/>
              </a:rPr>
              <a:t>v</a:t>
            </a:r>
            <a:r>
              <a:rPr lang="en-US" sz="1500" dirty="0">
                <a:latin typeface="Constantia" panose="02030602050306030303" pitchFamily="18" charset="0"/>
              </a:rPr>
              <a:t> </a:t>
            </a:r>
            <a:r>
              <a:rPr lang="en-US" sz="1500" b="1" dirty="0">
                <a:latin typeface="Constantia" panose="02030602050306030303" pitchFamily="18" charset="0"/>
              </a:rPr>
              <a:t>(weight &lt; key[v])</a:t>
            </a:r>
            <a:r>
              <a:rPr lang="en-US" sz="1500" dirty="0">
                <a:latin typeface="Constantia" panose="02030602050306030303" pitchFamily="18" charset="0"/>
              </a:rPr>
              <a:t>:</a:t>
            </a:r>
          </a:p>
          <a:p>
            <a:pPr algn="just"/>
            <a:endParaRPr lang="en-US" sz="700" dirty="0">
              <a:latin typeface="Constantia" panose="02030602050306030303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Update the </a:t>
            </a:r>
            <a:r>
              <a:rPr lang="en-US" sz="1500" b="1" dirty="0">
                <a:latin typeface="Constantia" panose="02030602050306030303" pitchFamily="18" charset="0"/>
              </a:rPr>
              <a:t>parent[v]</a:t>
            </a:r>
            <a:r>
              <a:rPr lang="en-US" sz="1500" dirty="0">
                <a:latin typeface="Constantia" panose="02030602050306030303" pitchFamily="18" charset="0"/>
              </a:rPr>
              <a:t> to </a:t>
            </a:r>
            <a:r>
              <a:rPr lang="en-US" sz="1500" b="1" dirty="0">
                <a:latin typeface="Constantia" panose="02030602050306030303" pitchFamily="18" charset="0"/>
              </a:rPr>
              <a:t>u</a:t>
            </a:r>
            <a:r>
              <a:rPr lang="en-US" sz="1500" dirty="0">
                <a:latin typeface="Constantia" panose="02030602050306030303" pitchFamily="18" charset="0"/>
              </a:rPr>
              <a:t>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Update the </a:t>
            </a:r>
            <a:r>
              <a:rPr lang="en-US" sz="1500" b="1" dirty="0">
                <a:latin typeface="Constantia" panose="02030602050306030303" pitchFamily="18" charset="0"/>
              </a:rPr>
              <a:t>key[v]</a:t>
            </a:r>
            <a:r>
              <a:rPr lang="en-US" sz="1500" dirty="0">
                <a:latin typeface="Constantia" panose="02030602050306030303" pitchFamily="18" charset="0"/>
              </a:rPr>
              <a:t> to the weight of the edge </a:t>
            </a:r>
            <a:r>
              <a:rPr lang="en-US" sz="1500" b="1" dirty="0">
                <a:latin typeface="Constantia" panose="02030602050306030303" pitchFamily="18" charset="0"/>
              </a:rPr>
              <a:t>(u, v)</a:t>
            </a:r>
            <a:r>
              <a:rPr lang="en-US" sz="1500" dirty="0">
                <a:latin typeface="Constantia" panose="02030602050306030303" pitchFamily="18" charset="0"/>
              </a:rPr>
              <a:t>.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Add the updated vertex </a:t>
            </a:r>
            <a:r>
              <a:rPr lang="en-US" sz="1500" b="1" dirty="0">
                <a:latin typeface="Constantia" panose="02030602050306030303" pitchFamily="18" charset="0"/>
              </a:rPr>
              <a:t>v</a:t>
            </a:r>
            <a:r>
              <a:rPr lang="en-US" sz="1500" dirty="0">
                <a:latin typeface="Constantia" panose="02030602050306030303" pitchFamily="18" charset="0"/>
              </a:rPr>
              <a:t> to the priority queue.</a:t>
            </a:r>
          </a:p>
          <a:p>
            <a:pPr lvl="3" algn="just"/>
            <a:endParaRPr lang="en-US" sz="700" dirty="0">
              <a:latin typeface="Constantia" panose="02030602050306030303" pitchFamily="18" charset="0"/>
            </a:endParaRPr>
          </a:p>
          <a:p>
            <a:r>
              <a:rPr lang="en-US" sz="1500" b="1" dirty="0">
                <a:latin typeface="Constantia" panose="02030602050306030303" pitchFamily="18" charset="0"/>
              </a:rPr>
              <a:t>3. Output</a:t>
            </a:r>
            <a:r>
              <a:rPr lang="en-US" sz="1500" dirty="0">
                <a:latin typeface="Constantia" panose="02030602050306030303" pitchFamily="18" charset="0"/>
              </a:rPr>
              <a:t>:</a:t>
            </a:r>
          </a:p>
          <a:p>
            <a:endParaRPr lang="en-US" sz="7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The </a:t>
            </a:r>
            <a:r>
              <a:rPr lang="en-US" sz="1500" b="1" dirty="0">
                <a:latin typeface="Constantia" panose="02030602050306030303" pitchFamily="18" charset="0"/>
              </a:rPr>
              <a:t>parent[]</a:t>
            </a:r>
            <a:r>
              <a:rPr lang="en-US" sz="1500" dirty="0">
                <a:latin typeface="Constantia" panose="02030602050306030303" pitchFamily="18" charset="0"/>
              </a:rPr>
              <a:t> array now contains the parent of each vertex in the MST, allowing you to reconstruct the MST.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onstantia" panose="02030602050306030303" pitchFamily="18" charset="0"/>
              </a:rPr>
              <a:t>You can print the edges and weights in the MST using the </a:t>
            </a:r>
            <a:r>
              <a:rPr lang="en-US" sz="1500" b="1" dirty="0">
                <a:latin typeface="Constantia" panose="02030602050306030303" pitchFamily="18" charset="0"/>
              </a:rPr>
              <a:t>parent[]</a:t>
            </a:r>
            <a:r>
              <a:rPr lang="en-US" sz="1500" dirty="0">
                <a:latin typeface="Constantia" panose="02030602050306030303" pitchFamily="18" charset="0"/>
              </a:rPr>
              <a:t> array.</a:t>
            </a:r>
            <a:endParaRPr lang="en-IN" sz="15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5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962" y="2021046"/>
            <a:ext cx="5181600" cy="33688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Report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on:-</a:t>
            </a:r>
            <a:br>
              <a:rPr lang="en-US" dirty="0">
                <a:latin typeface="Baskerville Old Face" panose="02020602080505020303" pitchFamily="18" charset="0"/>
              </a:rPr>
            </a:b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Depth First Search(DFS)</a:t>
            </a:r>
            <a:br>
              <a:rPr lang="en-US" dirty="0">
                <a:latin typeface="Baskerville Old Face" panose="02020602080505020303" pitchFamily="18" charset="0"/>
              </a:rPr>
            </a:b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19A17668-663D-254B-25F2-7A79E3A5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5" y="1247710"/>
            <a:ext cx="6073281" cy="435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7410B6-BF09-14D9-10CB-C04072D85F95}"/>
              </a:ext>
            </a:extLst>
          </p:cNvPr>
          <p:cNvSpPr txBox="1"/>
          <p:nvPr/>
        </p:nvSpPr>
        <p:spPr>
          <a:xfrm>
            <a:off x="821356" y="657709"/>
            <a:ext cx="6487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Now according to DFS(Depth First search):-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2DA8C-7677-C46C-9349-6B7FC75CF906}"/>
              </a:ext>
            </a:extLst>
          </p:cNvPr>
          <p:cNvSpPr txBox="1"/>
          <p:nvPr/>
        </p:nvSpPr>
        <p:spPr>
          <a:xfrm>
            <a:off x="6829664" y="1547461"/>
            <a:ext cx="339251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Graph Structure:-</a:t>
            </a:r>
          </a:p>
          <a:p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The graph has the following structure based on the </a:t>
            </a:r>
            <a:r>
              <a:rPr lang="en-US" dirty="0" err="1">
                <a:latin typeface="Constantia" panose="02030602050306030303" pitchFamily="18" charset="0"/>
              </a:rPr>
              <a:t>addEdge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method calls: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Vertex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0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edges to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and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2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Vertex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1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edges to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3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and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4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Vertex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2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edges to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5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and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6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Vertex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3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an edge to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7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Vertex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4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an edge to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8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Vertex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5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 has an edge to </a:t>
            </a:r>
            <a:r>
              <a:rPr lang="en-US" b="1" dirty="0">
                <a:latin typeface="Constantia" panose="02030602050306030303" pitchFamily="18" charset="0"/>
                <a:ea typeface="+mn-lt"/>
                <a:cs typeface="+mn-lt"/>
              </a:rPr>
              <a:t>9</a:t>
            </a:r>
            <a:r>
              <a:rPr lang="en-US" dirty="0">
                <a:latin typeface="Constantia" panose="02030602050306030303" pitchFamily="18" charset="0"/>
                <a:ea typeface="+mn-lt"/>
                <a:cs typeface="+mn-lt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algn="l"/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302</TotalTime>
  <Words>1192</Words>
  <Application>Microsoft Office PowerPoint</Application>
  <PresentationFormat>Widescreen</PresentationFormat>
  <Paragraphs>163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  on:-  Depth First Search(DFS)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Aggimalla Abhishek</dc:creator>
  <cp:lastModifiedBy>Aggimalla Abhishek</cp:lastModifiedBy>
  <cp:revision>2</cp:revision>
  <dcterms:created xsi:type="dcterms:W3CDTF">2024-11-08T08:06:46Z</dcterms:created>
  <dcterms:modified xsi:type="dcterms:W3CDTF">2024-11-11T11:14:33Z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