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51" r:id="rId2"/>
    <p:sldId id="455" r:id="rId3"/>
    <p:sldId id="464" r:id="rId4"/>
    <p:sldId id="468" r:id="rId5"/>
    <p:sldId id="469" r:id="rId6"/>
    <p:sldId id="470" r:id="rId7"/>
    <p:sldId id="45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5"/>
            <p14:sldId id="464"/>
            <p14:sldId id="468"/>
            <p14:sldId id="469"/>
            <p14:sldId id="470"/>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340371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Knockout: Brining It All Together</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9080327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Bringing It All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Loops, Logic and Templates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Knockout and Forms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5753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Forms</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Page Applications with Knockout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3167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Single </a:t>
            </a:r>
            <a:r>
              <a:rPr lang="en-CA" smtClean="0"/>
              <a:t>Page Application</a:t>
            </a:r>
            <a:endParaRPr lang="en-US" dirty="0"/>
          </a:p>
        </p:txBody>
      </p:sp>
    </p:spTree>
    <p:extLst>
      <p:ext uri="{BB962C8B-B14F-4D97-AF65-F5344CB8AC3E}">
        <p14:creationId xmlns:p14="http://schemas.microsoft.com/office/powerpoint/2010/main" val="2459086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6358</TotalTime>
  <Words>69</Words>
  <Application>Microsoft Office PowerPoint</Application>
  <PresentationFormat>Widescreen</PresentationFormat>
  <Paragraphs>18</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MVA</vt:lpstr>
      <vt:lpstr>Knockout: Brining It All Together</vt:lpstr>
      <vt:lpstr>Course Topics</vt:lpstr>
      <vt:lpstr>PowerPoint Presentation</vt:lpstr>
      <vt:lpstr>Forms</vt:lpstr>
      <vt:lpstr>PowerPoint Presentation</vt:lpstr>
      <vt:lpstr>Single Page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134</cp:revision>
  <dcterms:created xsi:type="dcterms:W3CDTF">2014-06-11T19:38:55Z</dcterms:created>
  <dcterms:modified xsi:type="dcterms:W3CDTF">2015-09-05T18:50:18Z</dcterms:modified>
</cp:coreProperties>
</file>