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451" r:id="rId2"/>
    <p:sldId id="455" r:id="rId3"/>
    <p:sldId id="463" r:id="rId4"/>
    <p:sldId id="444" r:id="rId5"/>
    <p:sldId id="464" r:id="rId6"/>
    <p:sldId id="471" r:id="rId7"/>
    <p:sldId id="465" r:id="rId8"/>
    <p:sldId id="473" r:id="rId9"/>
    <p:sldId id="474" r:id="rId10"/>
    <p:sldId id="472" r:id="rId11"/>
    <p:sldId id="466" r:id="rId12"/>
    <p:sldId id="468" r:id="rId13"/>
    <p:sldId id="45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5"/>
            <p14:sldId id="463"/>
            <p14:sldId id="444"/>
            <p14:sldId id="464"/>
            <p14:sldId id="471"/>
            <p14:sldId id="465"/>
            <p14:sldId id="473"/>
            <p14:sldId id="474"/>
            <p14:sldId id="472"/>
            <p14:sldId id="466"/>
            <p14:sldId id="468"/>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426090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3780135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64543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3414845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Binding and Models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Two-way Bindings</a:t>
            </a:r>
            <a:endParaRPr lang="en-US" dirty="0"/>
          </a:p>
        </p:txBody>
      </p:sp>
    </p:spTree>
    <p:extLst>
      <p:ext uri="{BB962C8B-B14F-4D97-AF65-F5344CB8AC3E}">
        <p14:creationId xmlns:p14="http://schemas.microsoft.com/office/powerpoint/2010/main" val="101625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Custom Bindings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519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Custom Bindings</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9080327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Bringing It All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Loops, Logic and Templates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a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the model</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Computed Properties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5753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Computed Properties</a:t>
            </a:r>
            <a:endParaRPr lang="en-US" dirty="0"/>
          </a:p>
        </p:txBody>
      </p:sp>
    </p:spTree>
    <p:extLst>
      <p:ext uri="{BB962C8B-B14F-4D97-AF65-F5344CB8AC3E}">
        <p14:creationId xmlns:p14="http://schemas.microsoft.com/office/powerpoint/2010/main" val="3787135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Binding Concepts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7461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Binding to a list</a:t>
            </a:r>
            <a:endParaRPr lang="en-US" dirty="0"/>
          </a:p>
        </p:txBody>
      </p:sp>
    </p:spTree>
    <p:extLst>
      <p:ext uri="{BB962C8B-B14F-4D97-AF65-F5344CB8AC3E}">
        <p14:creationId xmlns:p14="http://schemas.microsoft.com/office/powerpoint/2010/main" val="3065726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Two-way Bindings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6342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6360</TotalTime>
  <Words>81</Words>
  <Application>Microsoft Office PowerPoint</Application>
  <PresentationFormat>Widescreen</PresentationFormat>
  <Paragraphs>27</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Segoe UI Light</vt:lpstr>
      <vt:lpstr>MVA</vt:lpstr>
      <vt:lpstr>Binding and Models</vt:lpstr>
      <vt:lpstr>Course Topics</vt:lpstr>
      <vt:lpstr>PowerPoint Presentation</vt:lpstr>
      <vt:lpstr>Creating the model</vt:lpstr>
      <vt:lpstr>PowerPoint Presentation</vt:lpstr>
      <vt:lpstr>Computed Properties</vt:lpstr>
      <vt:lpstr>PowerPoint Presentation</vt:lpstr>
      <vt:lpstr>Binding to a list</vt:lpstr>
      <vt:lpstr>PowerPoint Presentation</vt:lpstr>
      <vt:lpstr>Two-way Bindings</vt:lpstr>
      <vt:lpstr>PowerPoint Presentation</vt:lpstr>
      <vt:lpstr>Custom Bindings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136</cp:revision>
  <dcterms:created xsi:type="dcterms:W3CDTF">2014-06-11T19:38:55Z</dcterms:created>
  <dcterms:modified xsi:type="dcterms:W3CDTF">2015-09-05T18:45:34Z</dcterms:modified>
</cp:coreProperties>
</file>