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451" r:id="rId2"/>
    <p:sldId id="455" r:id="rId3"/>
    <p:sldId id="463" r:id="rId4"/>
    <p:sldId id="464" r:id="rId5"/>
    <p:sldId id="465" r:id="rId6"/>
    <p:sldId id="466" r:id="rId7"/>
    <p:sldId id="45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5"/>
            <p14:sldId id="463"/>
            <p14:sldId id="464"/>
            <p14:sldId id="465"/>
            <p14:sldId id="466"/>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94" d="100"/>
          <a:sy n="94" d="100"/>
        </p:scale>
        <p:origin x="948"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81167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Loops, Logic and Templates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90803272"/>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Introducing</a:t>
                      </a:r>
                      <a:r>
                        <a:rPr lang="en-US" sz="2400" baseline="0" dirty="0" smtClean="0">
                          <a:latin typeface="Segoe UI Light" panose="020B0502040204020203" pitchFamily="34" charset="0"/>
                          <a:cs typeface="Segoe UI Light" panose="020B0502040204020203" pitchFamily="34" charset="0"/>
                        </a:rPr>
                        <a:t> Knockout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Making</a:t>
                      </a:r>
                      <a:r>
                        <a:rPr lang="en-US" sz="2400" baseline="0" dirty="0" smtClean="0">
                          <a:latin typeface="Segoe UI Light" panose="020B0502040204020203" pitchFamily="34" charset="0"/>
                          <a:cs typeface="Segoe UI Light" panose="020B0502040204020203" pitchFamily="34" charset="0"/>
                        </a:rPr>
                        <a:t> Server Calls and Persisting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Binding and Models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Bringing It All Together</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Loops, Logic and Templates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Looping Through Data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Conditional Displays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7434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Templates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3566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Components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1018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6359</TotalTime>
  <Words>62</Words>
  <Application>Microsoft Office PowerPoint</Application>
  <PresentationFormat>Widescreen</PresentationFormat>
  <Paragraphs>16</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MVA</vt:lpstr>
      <vt:lpstr>Loops, Logic and Templates</vt:lpstr>
      <vt:lpstr>Course Topics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134</cp:revision>
  <dcterms:created xsi:type="dcterms:W3CDTF">2014-06-11T19:38:55Z</dcterms:created>
  <dcterms:modified xsi:type="dcterms:W3CDTF">2015-09-05T18:47:42Z</dcterms:modified>
</cp:coreProperties>
</file>