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51" r:id="rId2"/>
    <p:sldId id="455" r:id="rId3"/>
    <p:sldId id="463" r:id="rId4"/>
    <p:sldId id="464" r:id="rId5"/>
    <p:sldId id="465" r:id="rId6"/>
    <p:sldId id="4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5"/>
            <p14:sldId id="463"/>
            <p14:sldId id="464"/>
            <p14:sldId id="465"/>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81167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Making Server Calls and</a:t>
            </a:r>
            <a:br>
              <a:rPr lang="en-US" sz="4000" dirty="0" smtClean="0"/>
            </a:br>
            <a:r>
              <a:rPr lang="en-US" sz="4000" dirty="0" smtClean="0"/>
              <a:t>Persisting Data</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9080327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Bringing It All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Loops, Logic and Templates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Knockout and Ajax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Loading Data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5113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Saving Data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0338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6358</TotalTime>
  <Words>60</Words>
  <Application>Microsoft Office PowerPoint</Application>
  <PresentationFormat>Widescreen</PresentationFormat>
  <Paragraphs>15</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Making Server Calls and Persisting Data</vt:lpstr>
      <vt:lpstr>Course Topics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134</cp:revision>
  <dcterms:created xsi:type="dcterms:W3CDTF">2014-06-11T19:38:55Z</dcterms:created>
  <dcterms:modified xsi:type="dcterms:W3CDTF">2015-09-05T18:48:50Z</dcterms:modified>
</cp:coreProperties>
</file>