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51" r:id="rId2"/>
    <p:sldId id="455" r:id="rId3"/>
    <p:sldId id="471" r:id="rId4"/>
    <p:sldId id="470" r:id="rId5"/>
    <p:sldId id="469" r:id="rId6"/>
    <p:sldId id="472" r:id="rId7"/>
    <p:sldId id="45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71"/>
            <p14:sldId id="470"/>
            <p14:sldId id="469"/>
            <p14:sldId id="472"/>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9" d="100"/>
          <a:sy n="69" d="100"/>
        </p:scale>
        <p:origin x="1140"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340371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roups.google.com/forum/#!forum/knockoutjs" TargetMode="External"/><Relationship Id="rId2" Type="http://schemas.openxmlformats.org/officeDocument/2006/relationships/hyperlink" Target="http://stackoverflow.com/questions/tagged/knockout.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Single Page Applications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72496919"/>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smtClean="0">
                          <a:latin typeface="Segoe UI Light" panose="020B0502040204020203" pitchFamily="34" charset="0"/>
                          <a:cs typeface="Segoe UI Light" panose="020B0502040204020203" pitchFamily="34" charset="0"/>
                        </a:rPr>
                        <a:t>Single Page</a:t>
                      </a:r>
                      <a:r>
                        <a:rPr lang="en-US" sz="2400" baseline="0" dirty="0" smtClean="0">
                          <a:latin typeface="Segoe UI Light" panose="020B0502040204020203" pitchFamily="34" charset="0"/>
                          <a:cs typeface="Segoe UI Light" panose="020B0502040204020203" pitchFamily="34" charset="0"/>
                        </a:rPr>
                        <a:t> Applications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Components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sz="quarter" idx="10"/>
          </p:nvPr>
        </p:nvSpPr>
        <p:spPr/>
        <p:txBody>
          <a:bodyPr/>
          <a:lstStyle/>
          <a:p>
            <a:r>
              <a:rPr lang="en-US" dirty="0" smtClean="0"/>
              <a:t>Site architecture</a:t>
            </a:r>
          </a:p>
          <a:p>
            <a:r>
              <a:rPr lang="en-US" dirty="0" smtClean="0"/>
              <a:t>Using the Yeoman scaffolder</a:t>
            </a:r>
          </a:p>
          <a:p>
            <a:r>
              <a:rPr lang="en-US" dirty="0"/>
              <a:t>Page navigation</a:t>
            </a:r>
          </a:p>
          <a:p>
            <a:r>
              <a:rPr lang="en-US" dirty="0" smtClean="0"/>
              <a:t>Require.js</a:t>
            </a:r>
          </a:p>
          <a:p>
            <a:r>
              <a:rPr lang="en-US" dirty="0" smtClean="0"/>
              <a:t>Preloading and Incremental Loading</a:t>
            </a:r>
          </a:p>
          <a:p>
            <a:r>
              <a:rPr lang="en-US" dirty="0" smtClean="0"/>
              <a:t>Testing</a:t>
            </a:r>
            <a:endParaRPr lang="en-US" dirty="0"/>
          </a:p>
        </p:txBody>
      </p:sp>
    </p:spTree>
    <p:extLst>
      <p:ext uri="{BB962C8B-B14F-4D97-AF65-F5344CB8AC3E}">
        <p14:creationId xmlns:p14="http://schemas.microsoft.com/office/powerpoint/2010/main" val="234089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Single </a:t>
            </a:r>
            <a:r>
              <a:rPr lang="en-CA" smtClean="0"/>
              <a:t>Page Application</a:t>
            </a:r>
            <a:endParaRPr lang="en-US" dirty="0"/>
          </a:p>
        </p:txBody>
      </p:sp>
    </p:spTree>
    <p:extLst>
      <p:ext uri="{BB962C8B-B14F-4D97-AF65-F5344CB8AC3E}">
        <p14:creationId xmlns:p14="http://schemas.microsoft.com/office/powerpoint/2010/main" val="2459086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Additional 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3167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quarter" idx="10"/>
          </p:nvPr>
        </p:nvSpPr>
        <p:spPr/>
        <p:txBody>
          <a:bodyPr/>
          <a:lstStyle/>
          <a:p>
            <a:r>
              <a:rPr lang="en-US" dirty="0" smtClean="0"/>
              <a:t>KnockoutJS.com</a:t>
            </a:r>
          </a:p>
          <a:p>
            <a:pPr lvl="1"/>
            <a:r>
              <a:rPr lang="en-US" dirty="0" smtClean="0"/>
              <a:t>Documentation</a:t>
            </a:r>
          </a:p>
          <a:p>
            <a:pPr lvl="1"/>
            <a:r>
              <a:rPr lang="en-US" dirty="0" smtClean="0"/>
              <a:t>Live Samples</a:t>
            </a:r>
          </a:p>
          <a:p>
            <a:pPr lvl="1"/>
            <a:r>
              <a:rPr lang="en-US" dirty="0" smtClean="0"/>
              <a:t>Live Tutorials</a:t>
            </a:r>
          </a:p>
          <a:p>
            <a:r>
              <a:rPr lang="en-US" dirty="0" smtClean="0"/>
              <a:t>KnockMeOut.net</a:t>
            </a:r>
          </a:p>
          <a:p>
            <a:r>
              <a:rPr lang="en-US" dirty="0" err="1" smtClean="0"/>
              <a:t>StackOverflow</a:t>
            </a:r>
            <a:r>
              <a:rPr lang="en-US" dirty="0"/>
              <a:t>: </a:t>
            </a:r>
            <a:r>
              <a:rPr lang="en-US" dirty="0">
                <a:hlinkClick r:id="rId2"/>
              </a:rPr>
              <a:t>http://</a:t>
            </a:r>
            <a:r>
              <a:rPr lang="en-US" dirty="0" smtClean="0">
                <a:hlinkClick r:id="rId2"/>
              </a:rPr>
              <a:t>stackoverflow.com/questions/tagged/knockout.js</a:t>
            </a:r>
            <a:endParaRPr lang="en-US" dirty="0" smtClean="0"/>
          </a:p>
          <a:p>
            <a:endParaRPr lang="en-US" dirty="0"/>
          </a:p>
          <a:p>
            <a:r>
              <a:rPr lang="en-US" dirty="0"/>
              <a:t>Forum: </a:t>
            </a:r>
            <a:r>
              <a:rPr lang="en-US" dirty="0">
                <a:hlinkClick r:id="rId3"/>
              </a:rPr>
              <a:t>https://groups.google.com/forum/#!</a:t>
            </a:r>
            <a:r>
              <a:rPr lang="en-US" dirty="0" smtClean="0">
                <a:hlinkClick r:id="rId3"/>
              </a:rPr>
              <a:t>forum/knockoutjs</a:t>
            </a:r>
            <a:r>
              <a:rPr lang="en-US" dirty="0" smtClean="0"/>
              <a:t> </a:t>
            </a:r>
            <a:endParaRPr lang="en-US" dirty="0"/>
          </a:p>
        </p:txBody>
      </p:sp>
    </p:spTree>
    <p:extLst>
      <p:ext uri="{BB962C8B-B14F-4D97-AF65-F5344CB8AC3E}">
        <p14:creationId xmlns:p14="http://schemas.microsoft.com/office/powerpoint/2010/main" val="371939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6408</TotalTime>
  <Words>91</Words>
  <Application>Microsoft Office PowerPoint</Application>
  <PresentationFormat>Widescreen</PresentationFormat>
  <Paragraphs>31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MVA</vt:lpstr>
      <vt:lpstr>Single Page Applications</vt:lpstr>
      <vt:lpstr>Course Topics</vt:lpstr>
      <vt:lpstr>Single Page Applications</vt:lpstr>
      <vt:lpstr>Single Page Application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137</cp:revision>
  <dcterms:created xsi:type="dcterms:W3CDTF">2014-06-11T19:38:55Z</dcterms:created>
  <dcterms:modified xsi:type="dcterms:W3CDTF">2015-09-08T22:45:52Z</dcterms:modified>
</cp:coreProperties>
</file>