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451" r:id="rId2"/>
    <p:sldId id="468" r:id="rId3"/>
    <p:sldId id="465" r:id="rId4"/>
    <p:sldId id="470" r:id="rId5"/>
    <p:sldId id="471" r:id="rId6"/>
    <p:sldId id="472" r:id="rId7"/>
    <p:sldId id="473" r:id="rId8"/>
    <p:sldId id="466" r:id="rId9"/>
    <p:sldId id="474" r:id="rId10"/>
    <p:sldId id="475" r:id="rId11"/>
    <p:sldId id="476" r:id="rId12"/>
    <p:sldId id="477" r:id="rId13"/>
    <p:sldId id="478" r:id="rId14"/>
    <p:sldId id="469" r:id="rId15"/>
    <p:sldId id="479" r:id="rId16"/>
    <p:sldId id="480" r:id="rId17"/>
    <p:sldId id="45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8"/>
            <p14:sldId id="465"/>
            <p14:sldId id="470"/>
            <p14:sldId id="471"/>
            <p14:sldId id="472"/>
            <p14:sldId id="473"/>
            <p14:sldId id="466"/>
            <p14:sldId id="474"/>
            <p14:sldId id="475"/>
            <p14:sldId id="476"/>
            <p14:sldId id="477"/>
            <p14:sldId id="478"/>
            <p14:sldId id="469"/>
            <p14:sldId id="479"/>
            <p14:sldId id="480"/>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4" d="100"/>
          <a:sy n="64" d="100"/>
        </p:scale>
        <p:origin x="774" y="7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Templates, components and</a:t>
            </a:r>
            <a:br>
              <a:rPr lang="en-US" sz="4000" dirty="0" smtClean="0"/>
            </a:br>
            <a:r>
              <a:rPr lang="en-US" sz="4000" dirty="0" smtClean="0"/>
              <a:t>custom elements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structure</a:t>
            </a:r>
            <a:endParaRPr lang="en-US" dirty="0"/>
          </a:p>
        </p:txBody>
      </p:sp>
      <p:sp>
        <p:nvSpPr>
          <p:cNvPr id="3" name="Content Placeholder 2"/>
          <p:cNvSpPr>
            <a:spLocks noGrp="1"/>
          </p:cNvSpPr>
          <p:nvPr>
            <p:ph sz="quarter" idx="10"/>
          </p:nvPr>
        </p:nvSpPr>
        <p:spPr/>
        <p:txBody>
          <a:bodyPr/>
          <a:lstStyle/>
          <a:p>
            <a:r>
              <a:rPr lang="en-US" dirty="0" smtClean="0"/>
              <a:t>Components have two properties</a:t>
            </a:r>
          </a:p>
          <a:p>
            <a:pPr lvl="1"/>
            <a:r>
              <a:rPr lang="en-US" dirty="0" smtClean="0"/>
              <a:t>Template</a:t>
            </a:r>
          </a:p>
          <a:p>
            <a:pPr lvl="2"/>
            <a:r>
              <a:rPr lang="en-US" dirty="0" smtClean="0"/>
              <a:t>The same HTML we’ve already seen</a:t>
            </a:r>
          </a:p>
          <a:p>
            <a:pPr lvl="1"/>
            <a:r>
              <a:rPr lang="en-US" dirty="0" smtClean="0"/>
              <a:t>View model</a:t>
            </a:r>
          </a:p>
          <a:p>
            <a:pPr lvl="2"/>
            <a:r>
              <a:rPr lang="en-US" dirty="0" smtClean="0"/>
              <a:t>The same JavaScript we’ve already seen</a:t>
            </a:r>
            <a:endParaRPr lang="en-US" dirty="0"/>
          </a:p>
        </p:txBody>
      </p:sp>
    </p:spTree>
    <p:extLst>
      <p:ext uri="{BB962C8B-B14F-4D97-AF65-F5344CB8AC3E}">
        <p14:creationId xmlns:p14="http://schemas.microsoft.com/office/powerpoint/2010/main" val="1433319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component</a:t>
            </a:r>
            <a:endParaRPr lang="en-US" dirty="0"/>
          </a:p>
        </p:txBody>
      </p:sp>
      <p:sp>
        <p:nvSpPr>
          <p:cNvPr id="3" name="Content Placeholder 2"/>
          <p:cNvSpPr>
            <a:spLocks noGrp="1"/>
          </p:cNvSpPr>
          <p:nvPr>
            <p:ph sz="quarter" idx="10"/>
          </p:nvPr>
        </p:nvSpPr>
        <p:spPr/>
        <p:txBody>
          <a:bodyPr/>
          <a:lstStyle/>
          <a:p>
            <a:r>
              <a:rPr lang="en-US" dirty="0" smtClean="0"/>
              <a:t>To create and register a component, call </a:t>
            </a:r>
            <a:r>
              <a:rPr lang="en-US" dirty="0" err="1" smtClean="0">
                <a:latin typeface="Consolas" panose="020B0609020204030204" pitchFamily="49" charset="0"/>
                <a:cs typeface="Consolas" panose="020B0609020204030204" pitchFamily="49" charset="0"/>
              </a:rPr>
              <a:t>ko.components.register</a:t>
            </a:r>
            <a:endParaRPr lang="en-US" dirty="0" smtClean="0">
              <a:latin typeface="Consolas" panose="020B0609020204030204" pitchFamily="49" charset="0"/>
              <a:cs typeface="Consolas" panose="020B0609020204030204" pitchFamily="49" charset="0"/>
            </a:endParaRPr>
          </a:p>
          <a:p>
            <a:pPr lvl="1"/>
            <a:r>
              <a:rPr lang="en-US" dirty="0"/>
              <a:t>Name</a:t>
            </a:r>
          </a:p>
          <a:p>
            <a:pPr lvl="1"/>
            <a:r>
              <a:rPr lang="en-US" dirty="0"/>
              <a:t>Object with </a:t>
            </a:r>
            <a:r>
              <a:rPr lang="en-US" dirty="0" err="1">
                <a:latin typeface="Consolas" panose="020B0609020204030204" pitchFamily="49" charset="0"/>
                <a:cs typeface="Consolas" panose="020B0609020204030204" pitchFamily="49" charset="0"/>
              </a:rPr>
              <a:t>viewModel</a:t>
            </a:r>
            <a:r>
              <a:rPr lang="en-US" dirty="0"/>
              <a:t> and </a:t>
            </a:r>
            <a:r>
              <a:rPr lang="en-US" dirty="0">
                <a:latin typeface="Consolas" panose="020B0609020204030204" pitchFamily="49" charset="0"/>
                <a:cs typeface="Consolas" panose="020B0609020204030204" pitchFamily="49" charset="0"/>
              </a:rPr>
              <a:t>template</a:t>
            </a:r>
            <a:r>
              <a:rPr lang="en-US" dirty="0"/>
              <a:t> properties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2972896655"/>
                  </p:ext>
                </p:extLst>
              </p:nvPr>
            </p:nvGraphicFramePr>
            <p:xfrm>
              <a:off x="0" y="3560781"/>
              <a:ext cx="12192000" cy="329721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0" y="3560781"/>
                <a:ext cx="12192000" cy="3297218"/>
              </a:xfrm>
              <a:prstGeom prst="rect">
                <a:avLst/>
              </a:prstGeom>
            </p:spPr>
          </p:pic>
        </mc:Fallback>
      </mc:AlternateContent>
    </p:spTree>
    <p:extLst>
      <p:ext uri="{BB962C8B-B14F-4D97-AF65-F5344CB8AC3E}">
        <p14:creationId xmlns:p14="http://schemas.microsoft.com/office/powerpoint/2010/main" val="3171934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component binding</a:t>
            </a:r>
            <a:endParaRPr lang="en-US" dirty="0"/>
          </a:p>
        </p:txBody>
      </p:sp>
      <p:sp>
        <p:nvSpPr>
          <p:cNvPr id="3" name="Content Placeholder 2"/>
          <p:cNvSpPr>
            <a:spLocks noGrp="1"/>
          </p:cNvSpPr>
          <p:nvPr>
            <p:ph sz="quarter" idx="10"/>
          </p:nvPr>
        </p:nvSpPr>
        <p:spPr/>
        <p:txBody>
          <a:bodyPr/>
          <a:lstStyle/>
          <a:p>
            <a:r>
              <a:rPr lang="en-US" dirty="0" smtClean="0"/>
              <a:t>To call a component, you bind to it using component binding</a:t>
            </a:r>
          </a:p>
          <a:p>
            <a:pPr marL="0" indent="0">
              <a:buNone/>
            </a:pPr>
            <a:endParaRPr lang="en-US" dirty="0"/>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data-bind</a:t>
            </a:r>
            <a:r>
              <a:rPr lang="en-US" dirty="0">
                <a:solidFill>
                  <a:srgbClr val="0000FF"/>
                </a:solidFill>
                <a:highlight>
                  <a:srgbClr val="FFFFFF"/>
                </a:highlight>
                <a:latin typeface="Consolas" panose="020B0609020204030204" pitchFamily="49" charset="0"/>
              </a:rPr>
              <a:t>="component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'display-developers'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params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developers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developers </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"&gt;</a:t>
            </a:r>
          </a:p>
          <a:p>
            <a:pPr marL="0" indent="0">
              <a:buNone/>
            </a:pP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p>
        </p:txBody>
      </p:sp>
    </p:spTree>
    <p:extLst>
      <p:ext uri="{BB962C8B-B14F-4D97-AF65-F5344CB8AC3E}">
        <p14:creationId xmlns:p14="http://schemas.microsoft.com/office/powerpoint/2010/main" val="3281570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Components</a:t>
            </a:r>
            <a:endParaRPr lang="en-US" dirty="0"/>
          </a:p>
        </p:txBody>
      </p:sp>
    </p:spTree>
    <p:extLst>
      <p:ext uri="{BB962C8B-B14F-4D97-AF65-F5344CB8AC3E}">
        <p14:creationId xmlns:p14="http://schemas.microsoft.com/office/powerpoint/2010/main" val="26972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Custom elements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60859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about just creating a custom element?</a:t>
            </a:r>
            <a:endParaRPr lang="en-US" dirty="0"/>
          </a:p>
        </p:txBody>
      </p:sp>
      <p:sp>
        <p:nvSpPr>
          <p:cNvPr id="5" name="Content Placeholder 4"/>
          <p:cNvSpPr>
            <a:spLocks noGrp="1"/>
          </p:cNvSpPr>
          <p:nvPr>
            <p:ph sz="quarter" idx="10"/>
          </p:nvPr>
        </p:nvSpPr>
        <p:spPr/>
        <p:txBody>
          <a:bodyPr/>
          <a:lstStyle/>
          <a:p>
            <a:r>
              <a:rPr lang="en-US" dirty="0" smtClean="0"/>
              <a:t>Guess what – it’s already done!</a:t>
            </a:r>
          </a:p>
          <a:p>
            <a:endParaRPr lang="en-US" dirty="0"/>
          </a:p>
          <a:p>
            <a:r>
              <a:rPr lang="en-US" dirty="0" smtClean="0"/>
              <a:t>Components automatically register custom elements</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display-developers</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FF0000"/>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params</a:t>
            </a:r>
            <a:r>
              <a:rPr lang="en-US" dirty="0">
                <a:solidFill>
                  <a:srgbClr val="0000FF"/>
                </a:solidFill>
                <a:highlight>
                  <a:srgbClr val="FFFFFF"/>
                </a:highlight>
                <a:latin typeface="Consolas" panose="020B0609020204030204" pitchFamily="49" charset="0"/>
              </a:rPr>
              <a:t>="developers: developers</a:t>
            </a:r>
            <a:r>
              <a:rPr lang="en-US" dirty="0" smtClean="0">
                <a:solidFill>
                  <a:srgbClr val="0000FF"/>
                </a:solidFill>
                <a:highlight>
                  <a:srgbClr val="FFFFFF"/>
                </a:highlight>
                <a:latin typeface="Consolas" panose="020B0609020204030204" pitchFamily="49" charset="0"/>
              </a:rPr>
              <a:t>"&gt;</a:t>
            </a:r>
          </a:p>
          <a:p>
            <a:pPr marL="0" indent="0">
              <a:buNone/>
            </a:pP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display-developers</a:t>
            </a:r>
            <a:r>
              <a:rPr lang="en-US" dirty="0">
                <a:solidFill>
                  <a:srgbClr val="0000FF"/>
                </a:solidFill>
                <a:highlight>
                  <a:srgbClr val="FFFFFF"/>
                </a:highlight>
                <a:latin typeface="Consolas" panose="020B0609020204030204" pitchFamily="49" charset="0"/>
              </a:rPr>
              <a:t>&gt;</a:t>
            </a:r>
            <a:endParaRPr lang="en-US" dirty="0"/>
          </a:p>
        </p:txBody>
      </p:sp>
      <p:sp>
        <p:nvSpPr>
          <p:cNvPr id="6" name="Rounded Rectangle 5"/>
          <p:cNvSpPr/>
          <p:nvPr/>
        </p:nvSpPr>
        <p:spPr>
          <a:xfrm>
            <a:off x="6998459" y="5023821"/>
            <a:ext cx="4905487" cy="16547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Warning:</a:t>
            </a:r>
          </a:p>
          <a:p>
            <a:pPr algn="ctr"/>
            <a:endParaRPr lang="en-US" dirty="0"/>
          </a:p>
          <a:p>
            <a:pPr algn="ctr"/>
            <a:r>
              <a:rPr lang="en-US" dirty="0" smtClean="0"/>
              <a:t>You must provide a closing tag</a:t>
            </a:r>
          </a:p>
        </p:txBody>
      </p:sp>
    </p:spTree>
    <p:extLst>
      <p:ext uri="{BB962C8B-B14F-4D97-AF65-F5344CB8AC3E}">
        <p14:creationId xmlns:p14="http://schemas.microsoft.com/office/powerpoint/2010/main" val="763635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elements</a:t>
            </a:r>
            <a:endParaRPr lang="en-US" dirty="0"/>
          </a:p>
        </p:txBody>
      </p:sp>
    </p:spTree>
    <p:extLst>
      <p:ext uri="{BB962C8B-B14F-4D97-AF65-F5344CB8AC3E}">
        <p14:creationId xmlns:p14="http://schemas.microsoft.com/office/powerpoint/2010/main" val="2070553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Templates, components and custom elements</a:t>
            </a:r>
            <a:endParaRPr lang="en-US" dirty="0"/>
          </a:p>
        </p:txBody>
      </p:sp>
      <p:sp>
        <p:nvSpPr>
          <p:cNvPr id="5" name="Content Placeholder 4"/>
          <p:cNvSpPr>
            <a:spLocks noGrp="1"/>
          </p:cNvSpPr>
          <p:nvPr>
            <p:ph sz="quarter" idx="10"/>
          </p:nvPr>
        </p:nvSpPr>
        <p:spPr/>
        <p:txBody>
          <a:bodyPr/>
          <a:lstStyle/>
          <a:p>
            <a:r>
              <a:rPr lang="en-US" dirty="0" smtClean="0"/>
              <a:t>Templates</a:t>
            </a:r>
          </a:p>
          <a:p>
            <a:r>
              <a:rPr lang="en-US" dirty="0" smtClean="0"/>
              <a:t>Components</a:t>
            </a:r>
          </a:p>
          <a:p>
            <a:r>
              <a:rPr lang="en-US" dirty="0" smtClean="0"/>
              <a:t>Custom elements</a:t>
            </a:r>
            <a:endParaRPr lang="en-US" dirty="0"/>
          </a:p>
        </p:txBody>
      </p:sp>
    </p:spTree>
    <p:extLst>
      <p:ext uri="{BB962C8B-B14F-4D97-AF65-F5344CB8AC3E}">
        <p14:creationId xmlns:p14="http://schemas.microsoft.com/office/powerpoint/2010/main" val="3445338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Templates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3566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Whenever possible, you want reusable components</a:t>
            </a:r>
            <a:endParaRPr lang="en-US" dirty="0"/>
          </a:p>
        </p:txBody>
      </p:sp>
      <p:sp>
        <p:nvSpPr>
          <p:cNvPr id="5" name="Content Placeholder 4"/>
          <p:cNvSpPr>
            <a:spLocks noGrp="1"/>
          </p:cNvSpPr>
          <p:nvPr>
            <p:ph sz="quarter" idx="10"/>
          </p:nvPr>
        </p:nvSpPr>
        <p:spPr/>
        <p:txBody>
          <a:bodyPr/>
          <a:lstStyle/>
          <a:p>
            <a:r>
              <a:rPr lang="en-US" dirty="0" smtClean="0"/>
              <a:t>Don’t want to create the display for a developer or a bug over and over and over and over and over and over and over again</a:t>
            </a:r>
          </a:p>
          <a:p>
            <a:r>
              <a:rPr lang="en-US" dirty="0" smtClean="0"/>
              <a:t>Most every UI tool offers templating</a:t>
            </a:r>
          </a:p>
          <a:p>
            <a:pPr lvl="1"/>
            <a:r>
              <a:rPr lang="en-US" dirty="0" smtClean="0"/>
              <a:t>Knockout is no different</a:t>
            </a:r>
            <a:endParaRPr lang="en-US" dirty="0"/>
          </a:p>
        </p:txBody>
      </p:sp>
    </p:spTree>
    <p:extLst>
      <p:ext uri="{BB962C8B-B14F-4D97-AF65-F5344CB8AC3E}">
        <p14:creationId xmlns:p14="http://schemas.microsoft.com/office/powerpoint/2010/main" val="2307082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binding</a:t>
            </a:r>
            <a:endParaRPr lang="en-US" dirty="0"/>
          </a:p>
        </p:txBody>
      </p:sp>
      <p:sp>
        <p:nvSpPr>
          <p:cNvPr id="3" name="Content Placeholder 2"/>
          <p:cNvSpPr>
            <a:spLocks noGrp="1"/>
          </p:cNvSpPr>
          <p:nvPr>
            <p:ph sz="quarter" idx="10"/>
          </p:nvPr>
        </p:nvSpPr>
        <p:spPr/>
        <p:txBody>
          <a:bodyPr/>
          <a:lstStyle/>
          <a:p>
            <a:r>
              <a:rPr lang="en-US" dirty="0" smtClean="0"/>
              <a:t>Templates are supported through template binding</a:t>
            </a:r>
          </a:p>
          <a:p>
            <a:pPr lvl="1"/>
            <a:r>
              <a:rPr lang="en-US" dirty="0" smtClean="0"/>
              <a:t>Create a container element that points to the template</a:t>
            </a:r>
          </a:p>
          <a:p>
            <a:pPr lvl="1"/>
            <a:r>
              <a:rPr lang="en-US" dirty="0" smtClean="0"/>
              <a:t>Create the template</a:t>
            </a:r>
            <a:endParaRPr lang="en-US" dirty="0"/>
          </a:p>
        </p:txBody>
      </p:sp>
    </p:spTree>
    <p:extLst>
      <p:ext uri="{BB962C8B-B14F-4D97-AF65-F5344CB8AC3E}">
        <p14:creationId xmlns:p14="http://schemas.microsoft.com/office/powerpoint/2010/main" val="3178629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template</a:t>
            </a:r>
            <a:endParaRPr lang="en-US" dirty="0"/>
          </a:p>
        </p:txBody>
      </p:sp>
      <p:sp>
        <p:nvSpPr>
          <p:cNvPr id="3" name="Content Placeholder 2"/>
          <p:cNvSpPr>
            <a:spLocks noGrp="1"/>
          </p:cNvSpPr>
          <p:nvPr>
            <p:ph sz="quarter" idx="10"/>
          </p:nvPr>
        </p:nvSpPr>
        <p:spPr/>
        <p:txBody>
          <a:bodyPr/>
          <a:lstStyle/>
          <a:p>
            <a:r>
              <a:rPr lang="en-US" dirty="0" smtClean="0"/>
              <a:t>The template is HTML, and uses the exact same binding technology we’ve already seen</a:t>
            </a:r>
          </a:p>
          <a:p>
            <a:r>
              <a:rPr lang="en-US" dirty="0" smtClean="0"/>
              <a:t>The catch is where to create it</a:t>
            </a:r>
          </a:p>
          <a:p>
            <a:pPr lvl="1"/>
            <a:r>
              <a:rPr lang="en-US" dirty="0" smtClean="0"/>
              <a:t>We don’t want the HTML to be parsed</a:t>
            </a:r>
          </a:p>
          <a:p>
            <a:r>
              <a:rPr lang="en-US" dirty="0" smtClean="0"/>
              <a:t>Create it in a </a:t>
            </a:r>
            <a:r>
              <a:rPr lang="en-US" dirty="0" smtClean="0">
                <a:latin typeface="Consolas" panose="020B0609020204030204" pitchFamily="49" charset="0"/>
                <a:cs typeface="Consolas" panose="020B0609020204030204" pitchFamily="49" charset="0"/>
              </a:rPr>
              <a:t>script</a:t>
            </a:r>
            <a:r>
              <a:rPr lang="en-US" dirty="0" smtClean="0"/>
              <a:t> element</a:t>
            </a:r>
          </a:p>
          <a:p>
            <a:pPr lvl="1"/>
            <a:r>
              <a:rPr lang="en-US" dirty="0" smtClean="0"/>
              <a:t>Set the type to be </a:t>
            </a:r>
            <a:r>
              <a:rPr lang="en-US" dirty="0" smtClean="0">
                <a:latin typeface="Consolas" panose="020B0609020204030204" pitchFamily="49" charset="0"/>
                <a:cs typeface="Consolas" panose="020B0609020204030204" pitchFamily="49" charset="0"/>
              </a:rPr>
              <a:t>text/html</a:t>
            </a:r>
            <a:r>
              <a:rPr lang="en-US" dirty="0" smtClean="0"/>
              <a:t> to tell the browser to ignore the content</a:t>
            </a:r>
          </a:p>
          <a:p>
            <a:pPr lvl="1"/>
            <a:r>
              <a:rPr lang="en-US" dirty="0" smtClean="0"/>
              <a:t>Visual Studio will give you errors on the content</a:t>
            </a:r>
            <a:endParaRPr lang="en-US" dirty="0"/>
          </a:p>
        </p:txBody>
      </p:sp>
    </p:spTree>
    <p:extLst>
      <p:ext uri="{BB962C8B-B14F-4D97-AF65-F5344CB8AC3E}">
        <p14:creationId xmlns:p14="http://schemas.microsoft.com/office/powerpoint/2010/main" val="1458046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Templates</a:t>
            </a:r>
            <a:endParaRPr lang="en-US" dirty="0"/>
          </a:p>
        </p:txBody>
      </p:sp>
    </p:spTree>
    <p:extLst>
      <p:ext uri="{BB962C8B-B14F-4D97-AF65-F5344CB8AC3E}">
        <p14:creationId xmlns:p14="http://schemas.microsoft.com/office/powerpoint/2010/main" val="542516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Components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01018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Componentized solution</a:t>
            </a:r>
            <a:endParaRPr lang="en-US" dirty="0"/>
          </a:p>
        </p:txBody>
      </p:sp>
      <p:sp>
        <p:nvSpPr>
          <p:cNvPr id="5" name="Content Placeholder 4"/>
          <p:cNvSpPr>
            <a:spLocks noGrp="1"/>
          </p:cNvSpPr>
          <p:nvPr>
            <p:ph sz="quarter" idx="10"/>
          </p:nvPr>
        </p:nvSpPr>
        <p:spPr/>
        <p:txBody>
          <a:bodyPr/>
          <a:lstStyle/>
          <a:p>
            <a:r>
              <a:rPr lang="en-US" dirty="0" smtClean="0"/>
              <a:t>Whenever possible, it’s best to break an application down into components</a:t>
            </a:r>
          </a:p>
          <a:p>
            <a:pPr lvl="1"/>
            <a:r>
              <a:rPr lang="en-US" dirty="0" smtClean="0"/>
              <a:t>Code reuse</a:t>
            </a:r>
          </a:p>
          <a:p>
            <a:pPr lvl="1"/>
            <a:r>
              <a:rPr lang="en-US" dirty="0" smtClean="0"/>
              <a:t>Focus on what you care about</a:t>
            </a:r>
          </a:p>
          <a:p>
            <a:pPr lvl="1"/>
            <a:r>
              <a:rPr lang="en-US" dirty="0" smtClean="0"/>
              <a:t>Easier to collaborate</a:t>
            </a:r>
          </a:p>
          <a:p>
            <a:r>
              <a:rPr lang="en-US" dirty="0" smtClean="0"/>
              <a:t>To support components, Knockout offers both components and custom elements</a:t>
            </a:r>
            <a:endParaRPr lang="en-US" dirty="0"/>
          </a:p>
        </p:txBody>
      </p:sp>
    </p:spTree>
    <p:extLst>
      <p:ext uri="{BB962C8B-B14F-4D97-AF65-F5344CB8AC3E}">
        <p14:creationId xmlns:p14="http://schemas.microsoft.com/office/powerpoint/2010/main" val="881816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webextension1.xml><?xml version="1.0" encoding="utf-8"?>
<we:webextension xmlns:we="http://schemas.microsoft.com/office/webextensions/webextension/2010/11" id="{C7CF48A8-4294-4590-826D-799D564D5ED4}">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ko.components.register('developer-component', {\n    viewModel: function(params) {\n        this.developers = params.developers;\n    },\n    template: \n        'HTML here using same binding';\n});&quot;,&quot;ctags&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MVA</Template>
  <TotalTime>6581</TotalTime>
  <Words>286</Words>
  <Application>Microsoft Office PowerPoint</Application>
  <PresentationFormat>Widescreen</PresentationFormat>
  <Paragraphs>62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Segoe UI</vt:lpstr>
      <vt:lpstr>Segoe UI Light</vt:lpstr>
      <vt:lpstr>MVA</vt:lpstr>
      <vt:lpstr>Templates, components and custom elements</vt:lpstr>
      <vt:lpstr>Templates, components and custom elements</vt:lpstr>
      <vt:lpstr>PowerPoint Presentation</vt:lpstr>
      <vt:lpstr>Whenever possible, you want reusable components</vt:lpstr>
      <vt:lpstr>Template binding</vt:lpstr>
      <vt:lpstr>Creating the template</vt:lpstr>
      <vt:lpstr>Templates</vt:lpstr>
      <vt:lpstr>PowerPoint Presentation</vt:lpstr>
      <vt:lpstr>Componentized solution</vt:lpstr>
      <vt:lpstr>Component structure</vt:lpstr>
      <vt:lpstr>Creating a component</vt:lpstr>
      <vt:lpstr>Using component binding</vt:lpstr>
      <vt:lpstr>Components</vt:lpstr>
      <vt:lpstr>PowerPoint Presentation</vt:lpstr>
      <vt:lpstr>How about just creating a custom element?</vt:lpstr>
      <vt:lpstr>Custom elements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148</cp:revision>
  <dcterms:created xsi:type="dcterms:W3CDTF">2014-06-11T19:38:55Z</dcterms:created>
  <dcterms:modified xsi:type="dcterms:W3CDTF">2015-09-09T20:15:15Z</dcterms:modified>
</cp:coreProperties>
</file>