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60" autoAdjust="0"/>
  </p:normalViewPr>
  <p:slideViewPr>
    <p:cSldViewPr snapToGrid="0">
      <p:cViewPr varScale="1">
        <p:scale>
          <a:sx n="87" d="100"/>
          <a:sy n="87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A2F1E-DD5D-48F4-8436-99AAB324EB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BE37EA-1C4B-4756-A6D9-184E0DE5D667}">
      <dgm:prSet/>
      <dgm:spPr/>
      <dgm:t>
        <a:bodyPr/>
        <a:lstStyle/>
        <a:p>
          <a:r>
            <a:rPr lang="en-US" b="0" i="0"/>
            <a:t>Comprehensive and unified farm management system</a:t>
          </a:r>
          <a:endParaRPr lang="en-US"/>
        </a:p>
      </dgm:t>
    </dgm:pt>
    <dgm:pt modelId="{C7BC1344-1811-4842-AAEA-86C0BFAF6E92}" type="parTrans" cxnId="{3010AD21-57CD-4B36-BAD5-7CA7B04ED7F8}">
      <dgm:prSet/>
      <dgm:spPr/>
      <dgm:t>
        <a:bodyPr/>
        <a:lstStyle/>
        <a:p>
          <a:endParaRPr lang="en-US"/>
        </a:p>
      </dgm:t>
    </dgm:pt>
    <dgm:pt modelId="{AE3F3250-6A96-465A-8CF4-F363FDCE2D79}" type="sibTrans" cxnId="{3010AD21-57CD-4B36-BAD5-7CA7B04ED7F8}">
      <dgm:prSet/>
      <dgm:spPr/>
      <dgm:t>
        <a:bodyPr/>
        <a:lstStyle/>
        <a:p>
          <a:endParaRPr lang="en-US"/>
        </a:p>
      </dgm:t>
    </dgm:pt>
    <dgm:pt modelId="{AB1F53A7-6982-410A-A267-A2D62406DEB7}">
      <dgm:prSet/>
      <dgm:spPr/>
      <dgm:t>
        <a:bodyPr/>
        <a:lstStyle/>
        <a:p>
          <a:r>
            <a:rPr lang="en-US" b="0" i="0"/>
            <a:t>Developed using the Flutter framework</a:t>
          </a:r>
          <a:endParaRPr lang="en-US"/>
        </a:p>
      </dgm:t>
    </dgm:pt>
    <dgm:pt modelId="{47F61638-A342-4AF7-8123-9656989B0597}" type="parTrans" cxnId="{6C97473A-E9C8-4E72-A935-C52DB74DE02E}">
      <dgm:prSet/>
      <dgm:spPr/>
      <dgm:t>
        <a:bodyPr/>
        <a:lstStyle/>
        <a:p>
          <a:endParaRPr lang="en-US"/>
        </a:p>
      </dgm:t>
    </dgm:pt>
    <dgm:pt modelId="{043724F4-FFB9-43F4-8AF1-666DA38E5546}" type="sibTrans" cxnId="{6C97473A-E9C8-4E72-A935-C52DB74DE02E}">
      <dgm:prSet/>
      <dgm:spPr/>
      <dgm:t>
        <a:bodyPr/>
        <a:lstStyle/>
        <a:p>
          <a:endParaRPr lang="en-US"/>
        </a:p>
      </dgm:t>
    </dgm:pt>
    <dgm:pt modelId="{81872F85-E80B-48E9-AF58-D3C99E5D5599}">
      <dgm:prSet/>
      <dgm:spPr/>
      <dgm:t>
        <a:bodyPr/>
        <a:lstStyle/>
        <a:p>
          <a:r>
            <a:rPr lang="en-US" b="0" i="0"/>
            <a:t>Aims to streamline farm management complexities</a:t>
          </a:r>
          <a:endParaRPr lang="en-US"/>
        </a:p>
      </dgm:t>
    </dgm:pt>
    <dgm:pt modelId="{CB3C72C1-EC6A-40E4-B543-96C6F982B191}" type="parTrans" cxnId="{1875FDCD-C6F4-4B81-A999-D77897C12C26}">
      <dgm:prSet/>
      <dgm:spPr/>
      <dgm:t>
        <a:bodyPr/>
        <a:lstStyle/>
        <a:p>
          <a:endParaRPr lang="en-US"/>
        </a:p>
      </dgm:t>
    </dgm:pt>
    <dgm:pt modelId="{031F8C85-DDA1-40CB-AD39-7C5925204668}" type="sibTrans" cxnId="{1875FDCD-C6F4-4B81-A999-D77897C12C26}">
      <dgm:prSet/>
      <dgm:spPr/>
      <dgm:t>
        <a:bodyPr/>
        <a:lstStyle/>
        <a:p>
          <a:endParaRPr lang="en-US"/>
        </a:p>
      </dgm:t>
    </dgm:pt>
    <dgm:pt modelId="{FD34109D-2523-49D1-9C24-B0E01C03117C}" type="pres">
      <dgm:prSet presAssocID="{EE5A2F1E-DD5D-48F4-8436-99AAB324EBCE}" presName="root" presStyleCnt="0">
        <dgm:presLayoutVars>
          <dgm:dir/>
          <dgm:resizeHandles val="exact"/>
        </dgm:presLayoutVars>
      </dgm:prSet>
      <dgm:spPr/>
    </dgm:pt>
    <dgm:pt modelId="{07D8FDB4-2479-4FF7-8D20-2B5BB9098C48}" type="pres">
      <dgm:prSet presAssocID="{EE5A2F1E-DD5D-48F4-8436-99AAB324EBCE}" presName="container" presStyleCnt="0">
        <dgm:presLayoutVars>
          <dgm:dir/>
          <dgm:resizeHandles val="exact"/>
        </dgm:presLayoutVars>
      </dgm:prSet>
      <dgm:spPr/>
    </dgm:pt>
    <dgm:pt modelId="{13BBAA06-88EB-4615-91C2-D143C48BDE2F}" type="pres">
      <dgm:prSet presAssocID="{D0BE37EA-1C4B-4756-A6D9-184E0DE5D667}" presName="compNode" presStyleCnt="0"/>
      <dgm:spPr/>
    </dgm:pt>
    <dgm:pt modelId="{F383E54B-A343-4CEE-8624-6FC6C96154A8}" type="pres">
      <dgm:prSet presAssocID="{D0BE37EA-1C4B-4756-A6D9-184E0DE5D667}" presName="iconBgRect" presStyleLbl="bgShp" presStyleIdx="0" presStyleCnt="3"/>
      <dgm:spPr/>
    </dgm:pt>
    <dgm:pt modelId="{A7011763-7E76-458B-A73A-08C6BF87440D}" type="pres">
      <dgm:prSet presAssocID="{D0BE37EA-1C4B-4756-A6D9-184E0DE5D6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6161FC30-83F8-4252-9389-E4FB3FB553D9}" type="pres">
      <dgm:prSet presAssocID="{D0BE37EA-1C4B-4756-A6D9-184E0DE5D667}" presName="spaceRect" presStyleCnt="0"/>
      <dgm:spPr/>
    </dgm:pt>
    <dgm:pt modelId="{AEC39165-B787-40B7-8161-76C2B3CCCDB7}" type="pres">
      <dgm:prSet presAssocID="{D0BE37EA-1C4B-4756-A6D9-184E0DE5D667}" presName="textRect" presStyleLbl="revTx" presStyleIdx="0" presStyleCnt="3">
        <dgm:presLayoutVars>
          <dgm:chMax val="1"/>
          <dgm:chPref val="1"/>
        </dgm:presLayoutVars>
      </dgm:prSet>
      <dgm:spPr/>
    </dgm:pt>
    <dgm:pt modelId="{3C7D6161-F60B-4E7D-A125-6986192C4F80}" type="pres">
      <dgm:prSet presAssocID="{AE3F3250-6A96-465A-8CF4-F363FDCE2D79}" presName="sibTrans" presStyleLbl="sibTrans2D1" presStyleIdx="0" presStyleCnt="0"/>
      <dgm:spPr/>
    </dgm:pt>
    <dgm:pt modelId="{204DE370-E6E4-40CB-B9C5-95A76C13F336}" type="pres">
      <dgm:prSet presAssocID="{AB1F53A7-6982-410A-A267-A2D62406DEB7}" presName="compNode" presStyleCnt="0"/>
      <dgm:spPr/>
    </dgm:pt>
    <dgm:pt modelId="{D991A6F2-8D15-4CA2-AF2D-BD8DB6D80D19}" type="pres">
      <dgm:prSet presAssocID="{AB1F53A7-6982-410A-A267-A2D62406DEB7}" presName="iconBgRect" presStyleLbl="bgShp" presStyleIdx="1" presStyleCnt="3"/>
      <dgm:spPr/>
    </dgm:pt>
    <dgm:pt modelId="{60EBA1AF-909F-4AC3-863A-F11509E09290}" type="pres">
      <dgm:prSet presAssocID="{AB1F53A7-6982-410A-A267-A2D62406DE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56C2A-1605-4778-8B0C-74E01746283F}" type="pres">
      <dgm:prSet presAssocID="{AB1F53A7-6982-410A-A267-A2D62406DEB7}" presName="spaceRect" presStyleCnt="0"/>
      <dgm:spPr/>
    </dgm:pt>
    <dgm:pt modelId="{67BBD8F1-8E78-4471-B834-F0361B252E63}" type="pres">
      <dgm:prSet presAssocID="{AB1F53A7-6982-410A-A267-A2D62406DEB7}" presName="textRect" presStyleLbl="revTx" presStyleIdx="1" presStyleCnt="3">
        <dgm:presLayoutVars>
          <dgm:chMax val="1"/>
          <dgm:chPref val="1"/>
        </dgm:presLayoutVars>
      </dgm:prSet>
      <dgm:spPr/>
    </dgm:pt>
    <dgm:pt modelId="{47D2E02B-07BC-463D-99F2-C7B2E6424D95}" type="pres">
      <dgm:prSet presAssocID="{043724F4-FFB9-43F4-8AF1-666DA38E5546}" presName="sibTrans" presStyleLbl="sibTrans2D1" presStyleIdx="0" presStyleCnt="0"/>
      <dgm:spPr/>
    </dgm:pt>
    <dgm:pt modelId="{E843FEC1-20B2-4706-9542-DB4F7AA1E552}" type="pres">
      <dgm:prSet presAssocID="{81872F85-E80B-48E9-AF58-D3C99E5D5599}" presName="compNode" presStyleCnt="0"/>
      <dgm:spPr/>
    </dgm:pt>
    <dgm:pt modelId="{92FC589A-7A0A-4BF9-974F-AD41BAD24A09}" type="pres">
      <dgm:prSet presAssocID="{81872F85-E80B-48E9-AF58-D3C99E5D5599}" presName="iconBgRect" presStyleLbl="bgShp" presStyleIdx="2" presStyleCnt="3"/>
      <dgm:spPr/>
    </dgm:pt>
    <dgm:pt modelId="{649CFE78-B48B-4ADB-BD3E-5F647DB1C93B}" type="pres">
      <dgm:prSet presAssocID="{81872F85-E80B-48E9-AF58-D3C99E5D55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084D92E9-98AC-4AFF-8BED-6A52CED06141}" type="pres">
      <dgm:prSet presAssocID="{81872F85-E80B-48E9-AF58-D3C99E5D5599}" presName="spaceRect" presStyleCnt="0"/>
      <dgm:spPr/>
    </dgm:pt>
    <dgm:pt modelId="{74D32BC2-64DD-49DF-A8F1-8C2491EC1FAC}" type="pres">
      <dgm:prSet presAssocID="{81872F85-E80B-48E9-AF58-D3C99E5D55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10AD21-57CD-4B36-BAD5-7CA7B04ED7F8}" srcId="{EE5A2F1E-DD5D-48F4-8436-99AAB324EBCE}" destId="{D0BE37EA-1C4B-4756-A6D9-184E0DE5D667}" srcOrd="0" destOrd="0" parTransId="{C7BC1344-1811-4842-AAEA-86C0BFAF6E92}" sibTransId="{AE3F3250-6A96-465A-8CF4-F363FDCE2D79}"/>
    <dgm:cxn modelId="{6C97473A-E9C8-4E72-A935-C52DB74DE02E}" srcId="{EE5A2F1E-DD5D-48F4-8436-99AAB324EBCE}" destId="{AB1F53A7-6982-410A-A267-A2D62406DEB7}" srcOrd="1" destOrd="0" parTransId="{47F61638-A342-4AF7-8123-9656989B0597}" sibTransId="{043724F4-FFB9-43F4-8AF1-666DA38E5546}"/>
    <dgm:cxn modelId="{FEFEF39A-B106-4D74-8444-BBBCD87EE90E}" type="presOf" srcId="{EE5A2F1E-DD5D-48F4-8436-99AAB324EBCE}" destId="{FD34109D-2523-49D1-9C24-B0E01C03117C}" srcOrd="0" destOrd="0" presId="urn:microsoft.com/office/officeart/2018/2/layout/IconCircleList"/>
    <dgm:cxn modelId="{20AD98BC-AE42-466D-8390-530D443536EC}" type="presOf" srcId="{043724F4-FFB9-43F4-8AF1-666DA38E5546}" destId="{47D2E02B-07BC-463D-99F2-C7B2E6424D95}" srcOrd="0" destOrd="0" presId="urn:microsoft.com/office/officeart/2018/2/layout/IconCircleList"/>
    <dgm:cxn modelId="{83B621C4-2ABD-4195-A14C-2A5674891EFB}" type="presOf" srcId="{AE3F3250-6A96-465A-8CF4-F363FDCE2D79}" destId="{3C7D6161-F60B-4E7D-A125-6986192C4F80}" srcOrd="0" destOrd="0" presId="urn:microsoft.com/office/officeart/2018/2/layout/IconCircleList"/>
    <dgm:cxn modelId="{1875FDCD-C6F4-4B81-A999-D77897C12C26}" srcId="{EE5A2F1E-DD5D-48F4-8436-99AAB324EBCE}" destId="{81872F85-E80B-48E9-AF58-D3C99E5D5599}" srcOrd="2" destOrd="0" parTransId="{CB3C72C1-EC6A-40E4-B543-96C6F982B191}" sibTransId="{031F8C85-DDA1-40CB-AD39-7C5925204668}"/>
    <dgm:cxn modelId="{B8CD99D8-B104-4C69-9822-9BFC62B3E4FF}" type="presOf" srcId="{D0BE37EA-1C4B-4756-A6D9-184E0DE5D667}" destId="{AEC39165-B787-40B7-8161-76C2B3CCCDB7}" srcOrd="0" destOrd="0" presId="urn:microsoft.com/office/officeart/2018/2/layout/IconCircleList"/>
    <dgm:cxn modelId="{F1B4FCF2-8508-447A-AF45-70FDA407B19B}" type="presOf" srcId="{81872F85-E80B-48E9-AF58-D3C99E5D5599}" destId="{74D32BC2-64DD-49DF-A8F1-8C2491EC1FAC}" srcOrd="0" destOrd="0" presId="urn:microsoft.com/office/officeart/2018/2/layout/IconCircleList"/>
    <dgm:cxn modelId="{764372F5-A660-4E28-B92D-BF6CF1CA2EEB}" type="presOf" srcId="{AB1F53A7-6982-410A-A267-A2D62406DEB7}" destId="{67BBD8F1-8E78-4471-B834-F0361B252E63}" srcOrd="0" destOrd="0" presId="urn:microsoft.com/office/officeart/2018/2/layout/IconCircleList"/>
    <dgm:cxn modelId="{6946A03A-5042-406B-BE55-C2F323BB08C9}" type="presParOf" srcId="{FD34109D-2523-49D1-9C24-B0E01C03117C}" destId="{07D8FDB4-2479-4FF7-8D20-2B5BB9098C48}" srcOrd="0" destOrd="0" presId="urn:microsoft.com/office/officeart/2018/2/layout/IconCircleList"/>
    <dgm:cxn modelId="{43E71183-39A2-421D-8E90-3DA5BA08B6CE}" type="presParOf" srcId="{07D8FDB4-2479-4FF7-8D20-2B5BB9098C48}" destId="{13BBAA06-88EB-4615-91C2-D143C48BDE2F}" srcOrd="0" destOrd="0" presId="urn:microsoft.com/office/officeart/2018/2/layout/IconCircleList"/>
    <dgm:cxn modelId="{6F0FD486-01F8-4D64-B0F1-E75B6CE58D31}" type="presParOf" srcId="{13BBAA06-88EB-4615-91C2-D143C48BDE2F}" destId="{F383E54B-A343-4CEE-8624-6FC6C96154A8}" srcOrd="0" destOrd="0" presId="urn:microsoft.com/office/officeart/2018/2/layout/IconCircleList"/>
    <dgm:cxn modelId="{0117BC8D-0549-4325-96F8-FAFC666F244D}" type="presParOf" srcId="{13BBAA06-88EB-4615-91C2-D143C48BDE2F}" destId="{A7011763-7E76-458B-A73A-08C6BF87440D}" srcOrd="1" destOrd="0" presId="urn:microsoft.com/office/officeart/2018/2/layout/IconCircleList"/>
    <dgm:cxn modelId="{29581FF4-3AC6-4442-B56E-5C40435AA0E8}" type="presParOf" srcId="{13BBAA06-88EB-4615-91C2-D143C48BDE2F}" destId="{6161FC30-83F8-4252-9389-E4FB3FB553D9}" srcOrd="2" destOrd="0" presId="urn:microsoft.com/office/officeart/2018/2/layout/IconCircleList"/>
    <dgm:cxn modelId="{8A7611BE-5EE2-4238-A637-893B5D570ACD}" type="presParOf" srcId="{13BBAA06-88EB-4615-91C2-D143C48BDE2F}" destId="{AEC39165-B787-40B7-8161-76C2B3CCCDB7}" srcOrd="3" destOrd="0" presId="urn:microsoft.com/office/officeart/2018/2/layout/IconCircleList"/>
    <dgm:cxn modelId="{CB1F6228-4BB2-4A2E-B631-C60E04A418BA}" type="presParOf" srcId="{07D8FDB4-2479-4FF7-8D20-2B5BB9098C48}" destId="{3C7D6161-F60B-4E7D-A125-6986192C4F80}" srcOrd="1" destOrd="0" presId="urn:microsoft.com/office/officeart/2018/2/layout/IconCircleList"/>
    <dgm:cxn modelId="{1D2BAFF0-0B2D-485B-BD97-A1FE5ECAF765}" type="presParOf" srcId="{07D8FDB4-2479-4FF7-8D20-2B5BB9098C48}" destId="{204DE370-E6E4-40CB-B9C5-95A76C13F336}" srcOrd="2" destOrd="0" presId="urn:microsoft.com/office/officeart/2018/2/layout/IconCircleList"/>
    <dgm:cxn modelId="{3A774796-9AA9-4641-B84E-BB3E02E9B275}" type="presParOf" srcId="{204DE370-E6E4-40CB-B9C5-95A76C13F336}" destId="{D991A6F2-8D15-4CA2-AF2D-BD8DB6D80D19}" srcOrd="0" destOrd="0" presId="urn:microsoft.com/office/officeart/2018/2/layout/IconCircleList"/>
    <dgm:cxn modelId="{7228DAF1-B09C-457C-B916-B3790B8D7B13}" type="presParOf" srcId="{204DE370-E6E4-40CB-B9C5-95A76C13F336}" destId="{60EBA1AF-909F-4AC3-863A-F11509E09290}" srcOrd="1" destOrd="0" presId="urn:microsoft.com/office/officeart/2018/2/layout/IconCircleList"/>
    <dgm:cxn modelId="{C865C60D-4AED-4C87-8B04-48A970E44B66}" type="presParOf" srcId="{204DE370-E6E4-40CB-B9C5-95A76C13F336}" destId="{DAB56C2A-1605-4778-8B0C-74E01746283F}" srcOrd="2" destOrd="0" presId="urn:microsoft.com/office/officeart/2018/2/layout/IconCircleList"/>
    <dgm:cxn modelId="{87A723B6-A8CC-4D19-9ACC-ABE17791499A}" type="presParOf" srcId="{204DE370-E6E4-40CB-B9C5-95A76C13F336}" destId="{67BBD8F1-8E78-4471-B834-F0361B252E63}" srcOrd="3" destOrd="0" presId="urn:microsoft.com/office/officeart/2018/2/layout/IconCircleList"/>
    <dgm:cxn modelId="{7B750023-D5C1-43EB-8A7A-6AF337F3BD8D}" type="presParOf" srcId="{07D8FDB4-2479-4FF7-8D20-2B5BB9098C48}" destId="{47D2E02B-07BC-463D-99F2-C7B2E6424D95}" srcOrd="3" destOrd="0" presId="urn:microsoft.com/office/officeart/2018/2/layout/IconCircleList"/>
    <dgm:cxn modelId="{3FBE81EE-A9AC-4F20-847F-7307BCADC109}" type="presParOf" srcId="{07D8FDB4-2479-4FF7-8D20-2B5BB9098C48}" destId="{E843FEC1-20B2-4706-9542-DB4F7AA1E552}" srcOrd="4" destOrd="0" presId="urn:microsoft.com/office/officeart/2018/2/layout/IconCircleList"/>
    <dgm:cxn modelId="{46EBE0B8-56DA-4AC7-BB54-BEE4871FBDB3}" type="presParOf" srcId="{E843FEC1-20B2-4706-9542-DB4F7AA1E552}" destId="{92FC589A-7A0A-4BF9-974F-AD41BAD24A09}" srcOrd="0" destOrd="0" presId="urn:microsoft.com/office/officeart/2018/2/layout/IconCircleList"/>
    <dgm:cxn modelId="{C4F084B2-7881-4E45-8DBE-4C2901325CBD}" type="presParOf" srcId="{E843FEC1-20B2-4706-9542-DB4F7AA1E552}" destId="{649CFE78-B48B-4ADB-BD3E-5F647DB1C93B}" srcOrd="1" destOrd="0" presId="urn:microsoft.com/office/officeart/2018/2/layout/IconCircleList"/>
    <dgm:cxn modelId="{469E8FD9-27C9-4EC2-8839-7017AA69D09B}" type="presParOf" srcId="{E843FEC1-20B2-4706-9542-DB4F7AA1E552}" destId="{084D92E9-98AC-4AFF-8BED-6A52CED06141}" srcOrd="2" destOrd="0" presId="urn:microsoft.com/office/officeart/2018/2/layout/IconCircleList"/>
    <dgm:cxn modelId="{656EC063-9407-4865-88A6-7C4F7996264F}" type="presParOf" srcId="{E843FEC1-20B2-4706-9542-DB4F7AA1E552}" destId="{74D32BC2-64DD-49DF-A8F1-8C2491EC1F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81CEC-05F5-4BD6-AA5F-77D6FBCB6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F9F1A-C34E-4C7B-BF9F-FDC350C76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Simplify farm management</a:t>
          </a:r>
        </a:p>
      </dgm:t>
    </dgm:pt>
    <dgm:pt modelId="{F5D5F2D5-6067-4DC4-9C25-86BD3186DC4B}" type="parTrans" cxnId="{FDFC2C4E-ECFC-4297-AC1F-9FBE3DEBB227}">
      <dgm:prSet/>
      <dgm:spPr/>
      <dgm:t>
        <a:bodyPr/>
        <a:lstStyle/>
        <a:p>
          <a:endParaRPr lang="en-US"/>
        </a:p>
      </dgm:t>
    </dgm:pt>
    <dgm:pt modelId="{610DF5B5-37A4-4F22-AF7B-D9072E8FF6BC}" type="sibTrans" cxnId="{FDFC2C4E-ECFC-4297-AC1F-9FBE3DEBB227}">
      <dgm:prSet/>
      <dgm:spPr/>
      <dgm:t>
        <a:bodyPr/>
        <a:lstStyle/>
        <a:p>
          <a:endParaRPr lang="en-US"/>
        </a:p>
      </dgm:t>
    </dgm:pt>
    <dgm:pt modelId="{52846349-0E4C-49D6-8FA2-472EF6A4C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 historical data for informed decision-making</a:t>
          </a:r>
        </a:p>
      </dgm:t>
    </dgm:pt>
    <dgm:pt modelId="{4E36A1F3-56A7-480F-9346-640F1D1ACD1F}" type="parTrans" cxnId="{7DA240FC-75F6-480D-AE77-ED8E674FD49E}">
      <dgm:prSet/>
      <dgm:spPr/>
      <dgm:t>
        <a:bodyPr/>
        <a:lstStyle/>
        <a:p>
          <a:endParaRPr lang="en-US"/>
        </a:p>
      </dgm:t>
    </dgm:pt>
    <dgm:pt modelId="{57C4D72C-0F48-4F4D-A6E8-2C33EF6BA5DC}" type="sibTrans" cxnId="{7DA240FC-75F6-480D-AE77-ED8E674FD49E}">
      <dgm:prSet/>
      <dgm:spPr/>
      <dgm:t>
        <a:bodyPr/>
        <a:lstStyle/>
        <a:p>
          <a:endParaRPr lang="en-US"/>
        </a:p>
      </dgm:t>
    </dgm:pt>
    <dgm:pt modelId="{4AC8BAD9-2589-4BFA-AC24-665896CE1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Maximize farm productivity</a:t>
          </a:r>
        </a:p>
      </dgm:t>
    </dgm:pt>
    <dgm:pt modelId="{E8978DA3-2408-45DF-80ED-185D6E245083}" type="parTrans" cxnId="{D7BCE28C-C09C-49B7-AF0E-C1FBD6451656}">
      <dgm:prSet/>
      <dgm:spPr/>
      <dgm:t>
        <a:bodyPr/>
        <a:lstStyle/>
        <a:p>
          <a:endParaRPr lang="en-US"/>
        </a:p>
      </dgm:t>
    </dgm:pt>
    <dgm:pt modelId="{5D4FC631-77DB-4C70-85D3-9F76ACD8B257}" type="sibTrans" cxnId="{D7BCE28C-C09C-49B7-AF0E-C1FBD6451656}">
      <dgm:prSet/>
      <dgm:spPr/>
      <dgm:t>
        <a:bodyPr/>
        <a:lstStyle/>
        <a:p>
          <a:endParaRPr lang="en-US"/>
        </a:p>
      </dgm:t>
    </dgm:pt>
    <dgm:pt modelId="{684F1994-945B-47A4-AA60-71079B0808AA}" type="pres">
      <dgm:prSet presAssocID="{28281CEC-05F5-4BD6-AA5F-77D6FBCB65E0}" presName="root" presStyleCnt="0">
        <dgm:presLayoutVars>
          <dgm:dir/>
          <dgm:resizeHandles val="exact"/>
        </dgm:presLayoutVars>
      </dgm:prSet>
      <dgm:spPr/>
    </dgm:pt>
    <dgm:pt modelId="{2FAD784E-9A1B-4970-8E0F-8CE53FA4E9A5}" type="pres">
      <dgm:prSet presAssocID="{94FF9F1A-C34E-4C7B-BF9F-FDC350C76E1F}" presName="compNode" presStyleCnt="0"/>
      <dgm:spPr/>
    </dgm:pt>
    <dgm:pt modelId="{1D473EB3-522C-495C-8C27-6379C6C66B73}" type="pres">
      <dgm:prSet presAssocID="{94FF9F1A-C34E-4C7B-BF9F-FDC350C76E1F}" presName="bgRect" presStyleLbl="bgShp" presStyleIdx="0" presStyleCnt="3"/>
      <dgm:spPr/>
    </dgm:pt>
    <dgm:pt modelId="{3C43F273-2178-403D-A209-07C04DEBF5EE}" type="pres">
      <dgm:prSet presAssocID="{94FF9F1A-C34E-4C7B-BF9F-FDC350C76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C3DCDE1C-4F25-452F-88B7-46CAD6CA04C0}" type="pres">
      <dgm:prSet presAssocID="{94FF9F1A-C34E-4C7B-BF9F-FDC350C76E1F}" presName="spaceRect" presStyleCnt="0"/>
      <dgm:spPr/>
    </dgm:pt>
    <dgm:pt modelId="{82CB7BE0-8E58-4B39-A745-11B7CFB10253}" type="pres">
      <dgm:prSet presAssocID="{94FF9F1A-C34E-4C7B-BF9F-FDC350C76E1F}" presName="parTx" presStyleLbl="revTx" presStyleIdx="0" presStyleCnt="3">
        <dgm:presLayoutVars>
          <dgm:chMax val="0"/>
          <dgm:chPref val="0"/>
        </dgm:presLayoutVars>
      </dgm:prSet>
      <dgm:spPr/>
    </dgm:pt>
    <dgm:pt modelId="{E050DC29-F26B-46F5-8DCE-2CAAEFA8C3A2}" type="pres">
      <dgm:prSet presAssocID="{610DF5B5-37A4-4F22-AF7B-D9072E8FF6BC}" presName="sibTrans" presStyleCnt="0"/>
      <dgm:spPr/>
    </dgm:pt>
    <dgm:pt modelId="{1ED6081E-DFBB-48D2-B42F-3DE2717974EC}" type="pres">
      <dgm:prSet presAssocID="{52846349-0E4C-49D6-8FA2-472EF6A4C508}" presName="compNode" presStyleCnt="0"/>
      <dgm:spPr/>
    </dgm:pt>
    <dgm:pt modelId="{5B7869DA-DAE8-48A8-B521-5A0589DE270D}" type="pres">
      <dgm:prSet presAssocID="{52846349-0E4C-49D6-8FA2-472EF6A4C508}" presName="bgRect" presStyleLbl="bgShp" presStyleIdx="1" presStyleCnt="3"/>
      <dgm:spPr/>
    </dgm:pt>
    <dgm:pt modelId="{D0300DF1-835D-4DD0-9568-A1E4ABD74097}" type="pres">
      <dgm:prSet presAssocID="{52846349-0E4C-49D6-8FA2-472EF6A4C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CAED44-618A-4EFE-B730-94CE10D87BFE}" type="pres">
      <dgm:prSet presAssocID="{52846349-0E4C-49D6-8FA2-472EF6A4C508}" presName="spaceRect" presStyleCnt="0"/>
      <dgm:spPr/>
    </dgm:pt>
    <dgm:pt modelId="{E0E3C36E-AF93-48CB-B8ED-AADB519B1318}" type="pres">
      <dgm:prSet presAssocID="{52846349-0E4C-49D6-8FA2-472EF6A4C508}" presName="parTx" presStyleLbl="revTx" presStyleIdx="1" presStyleCnt="3">
        <dgm:presLayoutVars>
          <dgm:chMax val="0"/>
          <dgm:chPref val="0"/>
        </dgm:presLayoutVars>
      </dgm:prSet>
      <dgm:spPr/>
    </dgm:pt>
    <dgm:pt modelId="{7B6F0692-0B53-4DD2-9065-77931089B9EA}" type="pres">
      <dgm:prSet presAssocID="{57C4D72C-0F48-4F4D-A6E8-2C33EF6BA5DC}" presName="sibTrans" presStyleCnt="0"/>
      <dgm:spPr/>
    </dgm:pt>
    <dgm:pt modelId="{84F74523-43F1-4134-87E1-A7C3B38A559F}" type="pres">
      <dgm:prSet presAssocID="{4AC8BAD9-2589-4BFA-AC24-665896CE1A5E}" presName="compNode" presStyleCnt="0"/>
      <dgm:spPr/>
    </dgm:pt>
    <dgm:pt modelId="{8C86F917-1826-4E37-84B4-1BE1AD29F297}" type="pres">
      <dgm:prSet presAssocID="{4AC8BAD9-2589-4BFA-AC24-665896CE1A5E}" presName="bgRect" presStyleLbl="bgShp" presStyleIdx="2" presStyleCnt="3"/>
      <dgm:spPr/>
    </dgm:pt>
    <dgm:pt modelId="{240A6FB7-2B5D-4AAB-A3A7-8C9765C8A14C}" type="pres">
      <dgm:prSet presAssocID="{4AC8BAD9-2589-4BFA-AC24-665896CE1A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2B3C471C-ECCC-4638-A0B8-79FEFF463571}" type="pres">
      <dgm:prSet presAssocID="{4AC8BAD9-2589-4BFA-AC24-665896CE1A5E}" presName="spaceRect" presStyleCnt="0"/>
      <dgm:spPr/>
    </dgm:pt>
    <dgm:pt modelId="{728746EC-3B59-4ECB-8A23-EB12B4E6CC9B}" type="pres">
      <dgm:prSet presAssocID="{4AC8BAD9-2589-4BFA-AC24-665896CE1A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5CD127-B979-49D8-9C1F-AE21C1C362D6}" type="presOf" srcId="{52846349-0E4C-49D6-8FA2-472EF6A4C508}" destId="{E0E3C36E-AF93-48CB-B8ED-AADB519B1318}" srcOrd="0" destOrd="0" presId="urn:microsoft.com/office/officeart/2018/2/layout/IconVerticalSolidList"/>
    <dgm:cxn modelId="{1984532B-BFAB-48C8-8952-F11A961B943B}" type="presOf" srcId="{28281CEC-05F5-4BD6-AA5F-77D6FBCB65E0}" destId="{684F1994-945B-47A4-AA60-71079B0808AA}" srcOrd="0" destOrd="0" presId="urn:microsoft.com/office/officeart/2018/2/layout/IconVerticalSolidList"/>
    <dgm:cxn modelId="{FDFC2C4E-ECFC-4297-AC1F-9FBE3DEBB227}" srcId="{28281CEC-05F5-4BD6-AA5F-77D6FBCB65E0}" destId="{94FF9F1A-C34E-4C7B-BF9F-FDC350C76E1F}" srcOrd="0" destOrd="0" parTransId="{F5D5F2D5-6067-4DC4-9C25-86BD3186DC4B}" sibTransId="{610DF5B5-37A4-4F22-AF7B-D9072E8FF6BC}"/>
    <dgm:cxn modelId="{0DB87E54-0615-4821-979A-F486F240FF7D}" type="presOf" srcId="{4AC8BAD9-2589-4BFA-AC24-665896CE1A5E}" destId="{728746EC-3B59-4ECB-8A23-EB12B4E6CC9B}" srcOrd="0" destOrd="0" presId="urn:microsoft.com/office/officeart/2018/2/layout/IconVerticalSolidList"/>
    <dgm:cxn modelId="{D7BCE28C-C09C-49B7-AF0E-C1FBD6451656}" srcId="{28281CEC-05F5-4BD6-AA5F-77D6FBCB65E0}" destId="{4AC8BAD9-2589-4BFA-AC24-665896CE1A5E}" srcOrd="2" destOrd="0" parTransId="{E8978DA3-2408-45DF-80ED-185D6E245083}" sibTransId="{5D4FC631-77DB-4C70-85D3-9F76ACD8B257}"/>
    <dgm:cxn modelId="{A3BFECF9-FDE6-4123-85BC-CC84A3B3223B}" type="presOf" srcId="{94FF9F1A-C34E-4C7B-BF9F-FDC350C76E1F}" destId="{82CB7BE0-8E58-4B39-A745-11B7CFB10253}" srcOrd="0" destOrd="0" presId="urn:microsoft.com/office/officeart/2018/2/layout/IconVerticalSolidList"/>
    <dgm:cxn modelId="{7DA240FC-75F6-480D-AE77-ED8E674FD49E}" srcId="{28281CEC-05F5-4BD6-AA5F-77D6FBCB65E0}" destId="{52846349-0E4C-49D6-8FA2-472EF6A4C508}" srcOrd="1" destOrd="0" parTransId="{4E36A1F3-56A7-480F-9346-640F1D1ACD1F}" sibTransId="{57C4D72C-0F48-4F4D-A6E8-2C33EF6BA5DC}"/>
    <dgm:cxn modelId="{8D179D20-2D0C-4BDD-AB9E-451FB34D9961}" type="presParOf" srcId="{684F1994-945B-47A4-AA60-71079B0808AA}" destId="{2FAD784E-9A1B-4970-8E0F-8CE53FA4E9A5}" srcOrd="0" destOrd="0" presId="urn:microsoft.com/office/officeart/2018/2/layout/IconVerticalSolidList"/>
    <dgm:cxn modelId="{01ACE286-8707-4D6D-BBAA-1A05C179DC86}" type="presParOf" srcId="{2FAD784E-9A1B-4970-8E0F-8CE53FA4E9A5}" destId="{1D473EB3-522C-495C-8C27-6379C6C66B73}" srcOrd="0" destOrd="0" presId="urn:microsoft.com/office/officeart/2018/2/layout/IconVerticalSolidList"/>
    <dgm:cxn modelId="{C9769E60-D189-4F06-8DF0-CC079C784999}" type="presParOf" srcId="{2FAD784E-9A1B-4970-8E0F-8CE53FA4E9A5}" destId="{3C43F273-2178-403D-A209-07C04DEBF5EE}" srcOrd="1" destOrd="0" presId="urn:microsoft.com/office/officeart/2018/2/layout/IconVerticalSolidList"/>
    <dgm:cxn modelId="{822AF95A-07B9-48E1-9B4A-DD19A88D2BAB}" type="presParOf" srcId="{2FAD784E-9A1B-4970-8E0F-8CE53FA4E9A5}" destId="{C3DCDE1C-4F25-452F-88B7-46CAD6CA04C0}" srcOrd="2" destOrd="0" presId="urn:microsoft.com/office/officeart/2018/2/layout/IconVerticalSolidList"/>
    <dgm:cxn modelId="{7080F686-58E3-4B58-B867-5F24F2161D8E}" type="presParOf" srcId="{2FAD784E-9A1B-4970-8E0F-8CE53FA4E9A5}" destId="{82CB7BE0-8E58-4B39-A745-11B7CFB10253}" srcOrd="3" destOrd="0" presId="urn:microsoft.com/office/officeart/2018/2/layout/IconVerticalSolidList"/>
    <dgm:cxn modelId="{EED0272D-6398-4B21-8122-ECF12D9B0908}" type="presParOf" srcId="{684F1994-945B-47A4-AA60-71079B0808AA}" destId="{E050DC29-F26B-46F5-8DCE-2CAAEFA8C3A2}" srcOrd="1" destOrd="0" presId="urn:microsoft.com/office/officeart/2018/2/layout/IconVerticalSolidList"/>
    <dgm:cxn modelId="{E8BE4E64-1539-4363-ABAC-2CFD086061F0}" type="presParOf" srcId="{684F1994-945B-47A4-AA60-71079B0808AA}" destId="{1ED6081E-DFBB-48D2-B42F-3DE2717974EC}" srcOrd="2" destOrd="0" presId="urn:microsoft.com/office/officeart/2018/2/layout/IconVerticalSolidList"/>
    <dgm:cxn modelId="{843AB51D-F8C9-4650-B41D-1640BF1885C3}" type="presParOf" srcId="{1ED6081E-DFBB-48D2-B42F-3DE2717974EC}" destId="{5B7869DA-DAE8-48A8-B521-5A0589DE270D}" srcOrd="0" destOrd="0" presId="urn:microsoft.com/office/officeart/2018/2/layout/IconVerticalSolidList"/>
    <dgm:cxn modelId="{6B630EA4-1D39-4926-8974-9949E58DA591}" type="presParOf" srcId="{1ED6081E-DFBB-48D2-B42F-3DE2717974EC}" destId="{D0300DF1-835D-4DD0-9568-A1E4ABD74097}" srcOrd="1" destOrd="0" presId="urn:microsoft.com/office/officeart/2018/2/layout/IconVerticalSolidList"/>
    <dgm:cxn modelId="{0E52D934-FC0A-4996-80BF-3D77C6D901D1}" type="presParOf" srcId="{1ED6081E-DFBB-48D2-B42F-3DE2717974EC}" destId="{59CAED44-618A-4EFE-B730-94CE10D87BFE}" srcOrd="2" destOrd="0" presId="urn:microsoft.com/office/officeart/2018/2/layout/IconVerticalSolidList"/>
    <dgm:cxn modelId="{826866CE-B57B-4BA8-A22E-48F9AA7B32E2}" type="presParOf" srcId="{1ED6081E-DFBB-48D2-B42F-3DE2717974EC}" destId="{E0E3C36E-AF93-48CB-B8ED-AADB519B1318}" srcOrd="3" destOrd="0" presId="urn:microsoft.com/office/officeart/2018/2/layout/IconVerticalSolidList"/>
    <dgm:cxn modelId="{EAF6E7CD-518D-43DE-A6EB-41CA9921C2A0}" type="presParOf" srcId="{684F1994-945B-47A4-AA60-71079B0808AA}" destId="{7B6F0692-0B53-4DD2-9065-77931089B9EA}" srcOrd="3" destOrd="0" presId="urn:microsoft.com/office/officeart/2018/2/layout/IconVerticalSolidList"/>
    <dgm:cxn modelId="{155C33ED-C7FB-4022-B324-CB5DA51460DB}" type="presParOf" srcId="{684F1994-945B-47A4-AA60-71079B0808AA}" destId="{84F74523-43F1-4134-87E1-A7C3B38A559F}" srcOrd="4" destOrd="0" presId="urn:microsoft.com/office/officeart/2018/2/layout/IconVerticalSolidList"/>
    <dgm:cxn modelId="{D2CB8840-308C-47B3-8F5C-41E5A5DA1E84}" type="presParOf" srcId="{84F74523-43F1-4134-87E1-A7C3B38A559F}" destId="{8C86F917-1826-4E37-84B4-1BE1AD29F297}" srcOrd="0" destOrd="0" presId="urn:microsoft.com/office/officeart/2018/2/layout/IconVerticalSolidList"/>
    <dgm:cxn modelId="{87E0E3E4-E00A-48D6-B551-242E7960FC32}" type="presParOf" srcId="{84F74523-43F1-4134-87E1-A7C3B38A559F}" destId="{240A6FB7-2B5D-4AAB-A3A7-8C9765C8A14C}" srcOrd="1" destOrd="0" presId="urn:microsoft.com/office/officeart/2018/2/layout/IconVerticalSolidList"/>
    <dgm:cxn modelId="{72B67DFC-0382-41F3-BC1D-EE32695C66BA}" type="presParOf" srcId="{84F74523-43F1-4134-87E1-A7C3B38A559F}" destId="{2B3C471C-ECCC-4638-A0B8-79FEFF463571}" srcOrd="2" destOrd="0" presId="urn:microsoft.com/office/officeart/2018/2/layout/IconVerticalSolidList"/>
    <dgm:cxn modelId="{272AEE42-088E-4B6D-BE3E-DC59FFF12A92}" type="presParOf" srcId="{84F74523-43F1-4134-87E1-A7C3B38A559F}" destId="{728746EC-3B59-4ECB-8A23-EB12B4E6CC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E54B-A343-4CEE-8624-6FC6C96154A8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11763-7E76-458B-A73A-08C6BF87440D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39165-B787-40B7-8161-76C2B3CCCDB7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Comprehensive and unified farm management system</a:t>
          </a:r>
          <a:endParaRPr lang="en-US" sz="1900" kern="1200"/>
        </a:p>
      </dsp:txBody>
      <dsp:txXfrm>
        <a:off x="1172126" y="1525815"/>
        <a:ext cx="2114937" cy="897246"/>
      </dsp:txXfrm>
    </dsp:sp>
    <dsp:sp modelId="{D991A6F2-8D15-4CA2-AF2D-BD8DB6D80D19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BA1AF-909F-4AC3-863A-F11509E09290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BD8F1-8E78-4471-B834-F0361B252E63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Developed using the Flutter framework</a:t>
          </a:r>
          <a:endParaRPr lang="en-US" sz="1900" kern="1200"/>
        </a:p>
      </dsp:txBody>
      <dsp:txXfrm>
        <a:off x="4745088" y="1525815"/>
        <a:ext cx="2114937" cy="897246"/>
      </dsp:txXfrm>
    </dsp:sp>
    <dsp:sp modelId="{92FC589A-7A0A-4BF9-974F-AD41BAD24A09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CFE78-B48B-4ADB-BD3E-5F647DB1C93B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2BC2-64DD-49DF-A8F1-8C2491EC1FAC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Aims to streamline farm management complexities</a:t>
          </a:r>
          <a:endParaRPr lang="en-US" sz="1900" kern="1200"/>
        </a:p>
      </dsp:txBody>
      <dsp:txXfrm>
        <a:off x="8318049" y="1525815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73EB3-522C-495C-8C27-6379C6C66B7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3F273-2178-403D-A209-07C04DEBF5E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B7BE0-8E58-4B39-A745-11B7CFB1025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Simplify farm management</a:t>
          </a:r>
        </a:p>
      </dsp:txBody>
      <dsp:txXfrm>
        <a:off x="1435590" y="531"/>
        <a:ext cx="9080009" cy="1242935"/>
      </dsp:txXfrm>
    </dsp:sp>
    <dsp:sp modelId="{5B7869DA-DAE8-48A8-B521-5A0589DE270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00DF1-835D-4DD0-9568-A1E4ABD7409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3C36E-AF93-48CB-B8ED-AADB519B131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Utilize historical data for informed decision-making</a:t>
          </a:r>
        </a:p>
      </dsp:txBody>
      <dsp:txXfrm>
        <a:off x="1435590" y="1554201"/>
        <a:ext cx="9080009" cy="1242935"/>
      </dsp:txXfrm>
    </dsp:sp>
    <dsp:sp modelId="{8C86F917-1826-4E37-84B4-1BE1AD29F29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A6FB7-2B5D-4AAB-A3A7-8C9765C8A14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46EC-3B59-4ECB-8A23-EB12B4E6CC9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Maximize farm productivity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DBA1A-5580-4304-9DAD-DF436011ADC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5DE5D-721E-4719-BEE5-F3F1CC199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In the above graph we can see the total profit per year of the farmland. This will inform the landlord on how effective his management has been throughout the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The above graph shows the top 5 most profitable crops that are grown on the farmland. This can be used by a landlord to determine which crop he should focus on growing in order to maximize profit.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In the above graph we can see the distribution of debt between the farmers. This will allow the landlord to determine which farmer can be entrusted with growing more crops.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5DE5D-721E-4719-BEE5-F3F1CC199F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43A4-4239-5D8C-BC34-10748563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89AF-2D96-8902-6511-BFDEF0DC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FF89-6737-F6F1-ABAC-6DA0FFAA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CCE8-0E69-5416-A343-9BC91AF8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59B-82FE-2AC4-C768-5735F08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63A8-22A3-4B11-06D6-E27D351F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16E5E-8C02-4C83-3A7D-07EDCEF9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1531-9F8B-296E-FAE5-D8552E96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F30E-D8FE-548E-48D1-4CBB19D6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EB5E-D829-AF9A-C410-B58F6A16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76441-8E10-B430-8A66-FDAC5DE5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079D-9F2D-328D-990E-A93E605F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F15A-CF41-E065-D63A-575A2D3B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D0F-AECC-AC2C-4A0E-49D51BC3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6B41-84C4-84DB-72B5-08B6A62A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3CCD-26FC-31CD-407B-4AD6D784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5156-58EB-2607-357D-72BDA6D9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B065-F88C-7132-8358-EFCBEE9D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C41C-B9FF-8C17-E707-6CA8EA7E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8C92-F3D7-E4A9-FB3B-69D6A73E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949-E185-844F-5F4C-9A8D7A1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1B19-3F91-EFFF-A8C2-B8A3608B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48B7-C924-686A-F842-CEEE3820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E528-120F-3E2C-7CD3-81BE38D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AC85-037D-1EA2-9F23-D22BECD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E4E-5A3D-EF26-5BE0-A7DCB55F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9930-ED28-EB98-DCEE-1FCE9B3E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2071-F5B8-2CFB-D06F-F0B756FD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6891-7FD8-FA10-CB1D-42503CC5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3EFF9-05DB-7100-9F76-57C17A5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F82F-D39E-F6E9-8AEE-394335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F4B9-FC5A-386C-A4AB-B5C85F1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4F5D-0475-C8EB-83CC-FF126600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5BB5-7DE9-9F0F-9EB6-9376A70E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6CFE5-35E0-9B5F-F32B-7F4E9A946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E741-5923-D661-4CC5-99FB57F9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BA1C-FF38-BDAA-0088-93238E80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68DEE-71EB-ED40-0C64-92893BC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1337E-FBE2-3EF7-981B-2DDE61D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BBF7-A484-0A05-17A5-72A71F5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7F2EB-A87E-6024-945B-1466996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9443-EBBF-1A21-369F-F43D0AFE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FDCF-C702-12DC-8781-6E613A2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BE71D-8946-12B8-BA64-7B34F89E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C407A-D47D-E13D-0786-0ED2AFD7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023F-BBF6-39C9-744C-D731A66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2399-C158-825D-E8ED-AF752AA7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BB37-5C89-85F6-DC62-7824A24A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2696-AEE4-6111-03D6-74BFD314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AD567-D057-A76F-02CF-A6E57D59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83D7-4670-52D3-9B05-0568D03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A37DC-2DA8-3B7C-CE14-2CA64E8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AE56-6F4B-62CE-8DCB-480F77F8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A3159-E416-6ACA-5136-1C08A213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6BAFC-DD5E-CFF5-DE08-3E6AABD0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666C-0FE4-82DF-99D9-D109AAC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912E-DA72-60B2-9569-CF31244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1501-498F-A5BE-0921-CE1189B2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335D-0296-B07F-C342-7A33B199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1890-7CEB-C1CB-B6D3-849B5687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8473-4D3C-6857-2D81-525EDD3C8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2E52-9605-48C9-99E0-BB46A643A7E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AAE4-1EDA-3972-E65D-876B3F9F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B2D8-851D-8FFD-C28D-3B6EB160C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E060-8E3A-49C1-9E97-34B1C99F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2A310D-B0D7-2F4D-6203-63B3F1AA0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52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44D4D-AEA1-7A2A-5E7E-B87685ABA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Data Analysis/ Future predictions based on Farmers Dataset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BF061-F35B-3069-CEF9-B3AF3D40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1"/>
            <a:ext cx="9144000" cy="206972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</a:pPr>
            <a:r>
              <a:rPr lang="en-US" sz="2800" b="1" dirty="0">
                <a:solidFill>
                  <a:schemeClr val="bg1"/>
                </a:solidFill>
              </a:rPr>
              <a:t>Group Members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Muhammad Ahsan 	[20SW106]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Junaid Aslam (G.L) 		[20SW084]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Agha Durrez Khan 		[20SW075]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73B088-DA98-92C1-731D-273BA989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9955-F047-A5F3-50B8-C2303EE3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b="0" i="0" dirty="0">
                <a:effectLst/>
                <a:latin typeface="Söhne"/>
              </a:rPr>
              <a:t>Conclusion</a:t>
            </a:r>
            <a:endParaRPr lang="en-US" sz="40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D3A686D-F1AC-8E08-2708-2185EC60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9FF8-E073-8130-06D9-E2F594CF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öhne"/>
              </a:rPr>
              <a:t>Data Science's Vital Role:</a:t>
            </a:r>
          </a:p>
          <a:p>
            <a:pPr marL="457200" lvl="1" indent="0">
              <a:buNone/>
            </a:pPr>
            <a:endParaRPr lang="en-US" sz="2800" dirty="0">
              <a:latin typeface="Söhne"/>
            </a:endParaRPr>
          </a:p>
          <a:p>
            <a:pPr lvl="1"/>
            <a:r>
              <a:rPr lang="en-US" sz="2800" b="0" i="0" dirty="0">
                <a:effectLst/>
                <a:latin typeface="Söhne"/>
              </a:rPr>
              <a:t>Crucial for project success.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Provides invaluable insights.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Systematic data collection, analysis, and interpretation.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Empowers project functionality.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Essential for overall success.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330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1F84-CC31-D98F-3E4D-54857C11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CEP Project Dataset Link from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C255-2177-4B96-5E85-FEE92790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https://www.kaggle.com/code/prasadkevin/crops-prediction-indian-dataset</a:t>
            </a:r>
          </a:p>
        </p:txBody>
      </p:sp>
    </p:spTree>
    <p:extLst>
      <p:ext uri="{BB962C8B-B14F-4D97-AF65-F5344CB8AC3E}">
        <p14:creationId xmlns:p14="http://schemas.microsoft.com/office/powerpoint/2010/main" val="16547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C9E75-421F-8EFB-3EC0-2422DCEA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Agriculture's Significance in Pakistan: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6D1496-BA21-1B2C-B073-DD125C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Backbone of Pakistan's economy</a:t>
            </a:r>
          </a:p>
          <a:p>
            <a:r>
              <a:rPr lang="en-US" sz="2400" dirty="0"/>
              <a:t>Contributes approximately 24% to GDP</a:t>
            </a:r>
          </a:p>
          <a:p>
            <a:r>
              <a:rPr lang="en-US" sz="2400" dirty="0"/>
              <a:t>Direct or indirect dependence of the majority of the population</a:t>
            </a:r>
          </a:p>
          <a:p>
            <a:endParaRPr lang="en-US" sz="2400" dirty="0"/>
          </a:p>
        </p:txBody>
      </p:sp>
      <p:pic>
        <p:nvPicPr>
          <p:cNvPr id="20" name="Picture 19" descr="Stock numbers on a digital display">
            <a:extLst>
              <a:ext uri="{FF2B5EF4-FFF2-40B4-BE49-F238E27FC236}">
                <a16:creationId xmlns:a16="http://schemas.microsoft.com/office/drawing/2014/main" id="{682C3DAE-F1A4-BB65-112A-DC3C798AF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62" r="90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63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utdoor warehouse">
            <a:extLst>
              <a:ext uri="{FF2B5EF4-FFF2-40B4-BE49-F238E27FC236}">
                <a16:creationId xmlns:a16="http://schemas.microsoft.com/office/drawing/2014/main" id="{B7935B02-FF55-65F0-5790-B67D5E42F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r="2934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78180-A55C-B009-F6E9-2C0660B4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Challenges in Agriculture Sector: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F0B4-EAE3-06B9-1409-02E7004E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2286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Inefficiencies in management</a:t>
            </a:r>
          </a:p>
          <a:p>
            <a:r>
              <a:rPr lang="en-US" sz="2400" dirty="0"/>
              <a:t>Lack of coordination between landlords and farmers</a:t>
            </a:r>
          </a:p>
          <a:p>
            <a:r>
              <a:rPr lang="en-US" sz="2400" dirty="0"/>
              <a:t>Poor management of vast land tracts owned by landlords</a:t>
            </a:r>
          </a:p>
        </p:txBody>
      </p:sp>
    </p:spTree>
    <p:extLst>
      <p:ext uri="{BB962C8B-B14F-4D97-AF65-F5344CB8AC3E}">
        <p14:creationId xmlns:p14="http://schemas.microsoft.com/office/powerpoint/2010/main" val="415769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24D63-2E8C-4818-A227-ADF80537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Solution: "</a:t>
            </a:r>
            <a:r>
              <a:rPr lang="en-US" sz="4200" dirty="0" err="1"/>
              <a:t>IntelliFarm</a:t>
            </a:r>
            <a:r>
              <a:rPr lang="en-US" sz="4200" dirty="0"/>
              <a:t>" App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6AAC92F-6D15-3C5D-1A22-B68731ED9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151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4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A1A6-446B-C0AE-1713-9C10E697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 and Benefits: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7FC1-8681-0280-3A71-1ACBAD4A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852512"/>
          </a:xfrm>
        </p:spPr>
        <p:txBody>
          <a:bodyPr>
            <a:normAutofit/>
          </a:bodyPr>
          <a:lstStyle/>
          <a:p>
            <a:r>
              <a:rPr lang="en-US" sz="1800" dirty="0"/>
              <a:t>Enhance communication, organization, and efficiency</a:t>
            </a:r>
          </a:p>
          <a:p>
            <a:r>
              <a:rPr lang="en-US" sz="1800" dirty="0"/>
              <a:t>Benefit landlords, tenants, and stakeholders</a:t>
            </a:r>
          </a:p>
          <a:p>
            <a:r>
              <a:rPr lang="en-US" sz="1800" dirty="0"/>
              <a:t>Key functionalities:</a:t>
            </a:r>
          </a:p>
          <a:p>
            <a:pPr lvl="1"/>
            <a:r>
              <a:rPr lang="en-US" sz="1800" dirty="0"/>
              <a:t>Tenant management</a:t>
            </a:r>
          </a:p>
          <a:p>
            <a:pPr lvl="1"/>
            <a:r>
              <a:rPr lang="en-US" sz="1800" dirty="0"/>
              <a:t>Expense tracking</a:t>
            </a:r>
          </a:p>
          <a:p>
            <a:pPr lvl="1"/>
            <a:r>
              <a:rPr lang="en-US" sz="1800" dirty="0"/>
              <a:t>Financial report generation</a:t>
            </a:r>
          </a:p>
          <a:p>
            <a:pPr lvl="1"/>
            <a:r>
              <a:rPr lang="en-US" sz="1800" dirty="0"/>
              <a:t>Seamless communication</a:t>
            </a:r>
          </a:p>
          <a:p>
            <a:pPr lvl="1"/>
            <a:r>
              <a:rPr lang="en-US" sz="1800" dirty="0"/>
              <a:t>Farmer screening/verification</a:t>
            </a:r>
          </a:p>
          <a:p>
            <a:pPr lvl="1"/>
            <a:r>
              <a:rPr lang="en-US" sz="1800" dirty="0"/>
              <a:t>Event tracking via integrated calendar</a:t>
            </a:r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028190C2-4D20-80CB-19D9-8A22C4187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8" r="128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78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7B47-E88C-F9AE-8688-3776891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Main Purpose: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1CCE1-F918-3EE0-D8AA-B51DCC3B9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992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4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0168F-4C92-EF0C-7BC1-A60BFECF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 i="0">
                <a:effectLst/>
                <a:latin typeface="sohne"/>
              </a:rPr>
              <a:t>The Role of Data Science in Farm Management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11E-FB00-ADA0-A53A-8FAE9621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543307" cy="376983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sources include crop yields, expenses, and profits.</a:t>
            </a:r>
          </a:p>
          <a:p>
            <a:r>
              <a:rPr lang="en-US" sz="1800" dirty="0"/>
              <a:t>Utilize data science for critical historical data analysis.</a:t>
            </a:r>
          </a:p>
          <a:p>
            <a:r>
              <a:rPr lang="en-US" sz="1800" dirty="0"/>
              <a:t>Aim to make well-informed decisions for productivity and profit maximization.</a:t>
            </a:r>
          </a:p>
          <a:p>
            <a:r>
              <a:rPr lang="en-US" sz="1800" dirty="0"/>
              <a:t>Generate reports and graphs for landlord decision support.</a:t>
            </a:r>
          </a:p>
          <a:p>
            <a:r>
              <a:rPr lang="en-US" sz="1800" dirty="0"/>
              <a:t>Enhance farm productivity through data-driven insights.</a:t>
            </a:r>
          </a:p>
          <a:p>
            <a:r>
              <a:rPr lang="en-US" sz="1800" dirty="0"/>
              <a:t>Illustrate data science's impact with example graphs in the app.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BAFFDB3-AC2D-B642-1004-6FA61156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4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BBED5E-AFD4-FFCF-22B0-3EC663C5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99B273-F202-19D8-9057-D5AE6638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389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sohne</vt:lpstr>
      <vt:lpstr>Söhne</vt:lpstr>
      <vt:lpstr>Office Theme</vt:lpstr>
      <vt:lpstr>Data Analysis/ Future predictions based on Farmers Dataset</vt:lpstr>
      <vt:lpstr>Agriculture's Significance in Pakistan:</vt:lpstr>
      <vt:lpstr>Challenges in Agriculture Sector:</vt:lpstr>
      <vt:lpstr>Solution: "IntelliFarm" App</vt:lpstr>
      <vt:lpstr>Objectives and Benefits:</vt:lpstr>
      <vt:lpstr> Main Purpose:</vt:lpstr>
      <vt:lpstr>The Role of Data Science in Farm Management</vt:lpstr>
      <vt:lpstr>PowerPoint Presentation</vt:lpstr>
      <vt:lpstr>PowerPoint Presentation</vt:lpstr>
      <vt:lpstr>PowerPoint Presentation</vt:lpstr>
      <vt:lpstr>Conclusion</vt:lpstr>
      <vt:lpstr>Our CEP Project Dataset Link from Kaggle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Analysis/ Future predictions based on Farmers Dataset</dc:title>
  <dc:creator>20SW106</dc:creator>
  <cp:lastModifiedBy>20SW106</cp:lastModifiedBy>
  <cp:revision>4</cp:revision>
  <dcterms:created xsi:type="dcterms:W3CDTF">2023-10-10T04:21:27Z</dcterms:created>
  <dcterms:modified xsi:type="dcterms:W3CDTF">2023-10-11T17:09:55Z</dcterms:modified>
</cp:coreProperties>
</file>