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C6897A-613F-4949-9C98-3A9C6D29BA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Dashboard_samira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1304B8-F81B-4B08-9975-0BFF7E5614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29/06/2025 08:42:56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Summary" id="2" name="slide2">
            <a:extLst>
              <a:ext uri="{FF2B5EF4-FFF2-40B4-BE49-F238E27FC236}">
                <a16:creationId xmlns:a16="http://schemas.microsoft.com/office/drawing/2014/main" id="{F2C0F9AC-CB80-4422-B816-316E4E564A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| Details" id="3" name="slide3">
            <a:extLst>
              <a:ext uri="{FF2B5EF4-FFF2-40B4-BE49-F238E27FC236}">
                <a16:creationId xmlns:a16="http://schemas.microsoft.com/office/drawing/2014/main" id="{E7E5B939-64E1-4387-9C2F-9833A671D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2025-06-29T06:42:57Z</dcterms:created>
  <dcterms:modified xsi:type="dcterms:W3CDTF">2025-06-29T06:42:57Z</dcterms:modified>
</cp:coreProperties>
</file>