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60" r:id="rId6"/>
    <p:sldId id="261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3B6EA-C763-474F-9C12-6F7A349A66F1}" type="datetimeFigureOut">
              <a:rPr lang="en-IN" smtClean="0"/>
              <a:t>25-02-19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907DF-9CF9-43C4-915D-5681ABA19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9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79a8ed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79a8ed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8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79a8ed8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79a8ed8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5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InO3GLdDifYU3z_uFDq-km4LxeCHBTO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Dttf5VIT4ZsXEAPhSw32aCJt1xtAgCg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 smtClean="0"/>
              <a:t>TEAM NUMBER </a:t>
            </a:r>
            <a:r>
              <a:rPr lang="en-IN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AVENGERS</a:t>
            </a:r>
          </a:p>
          <a:p>
            <a:r>
              <a:rPr lang="en-IN" dirty="0" smtClean="0"/>
              <a:t>- </a:t>
            </a:r>
            <a:r>
              <a:rPr lang="en-IN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INFINITY2K19_HACKATHON_13</a:t>
            </a:r>
          </a:p>
        </p:txBody>
      </p:sp>
    </p:spTree>
    <p:extLst>
      <p:ext uri="{BB962C8B-B14F-4D97-AF65-F5344CB8AC3E}">
        <p14:creationId xmlns:p14="http://schemas.microsoft.com/office/powerpoint/2010/main" val="153141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;p21"/>
          <p:cNvSpPr txBox="1"/>
          <p:nvPr/>
        </p:nvSpPr>
        <p:spPr>
          <a:xfrm>
            <a:off x="2545500" y="2614650"/>
            <a:ext cx="71010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endParaRPr sz="9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210490"/>
            <a:ext cx="7315200" cy="5251269"/>
          </a:xfrm>
        </p:spPr>
        <p:txBody>
          <a:bodyPr anchor="t">
            <a:normAutofit lnSpcReduction="10000"/>
          </a:bodyPr>
          <a:lstStyle/>
          <a:p>
            <a:r>
              <a:rPr lang="en-IN" sz="2200" dirty="0" smtClean="0"/>
              <a:t>An App/Website for a Gated Community. Wherein people can register and post meetings and issues.</a:t>
            </a:r>
          </a:p>
          <a:p>
            <a:r>
              <a:rPr lang="en-IN" sz="2400" b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Functional Requirements: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People joining the community </a:t>
            </a: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should be able to register in the portal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registration request should be accepted by the security admin of the 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community.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People can post a meeting into the portal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details of the meeting should be visible to all the families of the community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People can raise a concern in the portal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concern should go the respective department based on the tags selected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respective department should also be able to respond to the raised concern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endParaRPr lang="en-IN" sz="22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960120" lvl="1" indent="-457200">
              <a:buFont typeface="+mj-lt"/>
              <a:buAutoNum type="arabicPeriod"/>
            </a:pPr>
            <a:endParaRPr lang="en-IN" sz="22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960120" lvl="1" indent="-457200">
              <a:buFont typeface="+mj-lt"/>
              <a:buAutoNum type="arabicPeriod"/>
            </a:pPr>
            <a:endParaRPr lang="en-IN" sz="22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8308" y="354396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Gated Community</a:t>
            </a:r>
            <a:endParaRPr lang="en-IN" sz="4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397355"/>
          </a:xfrm>
        </p:spPr>
        <p:txBody>
          <a:bodyPr anchor="t">
            <a:normAutofit/>
          </a:bodyPr>
          <a:lstStyle/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 smtClean="0"/>
              <a:t>Develop </a:t>
            </a:r>
            <a:r>
              <a:rPr lang="en-IN" sz="2600" dirty="0"/>
              <a:t>an App for the Gated Community , where people can register using their Google account or Phone number.</a:t>
            </a:r>
          </a:p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 smtClean="0"/>
              <a:t>The </a:t>
            </a:r>
            <a:r>
              <a:rPr lang="en-IN" sz="2600" dirty="0"/>
              <a:t>users are accepted by the Admin / Secretary.</a:t>
            </a:r>
          </a:p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 smtClean="0"/>
              <a:t>The </a:t>
            </a:r>
            <a:r>
              <a:rPr lang="en-IN" sz="2600" dirty="0"/>
              <a:t>App helps the community to post meetings and their issues.</a:t>
            </a:r>
          </a:p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 smtClean="0"/>
              <a:t>A </a:t>
            </a:r>
            <a:r>
              <a:rPr lang="en-IN" sz="2600" dirty="0"/>
              <a:t>website is developed for the easy access of Admin.</a:t>
            </a:r>
          </a:p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 smtClean="0"/>
              <a:t>The </a:t>
            </a:r>
            <a:r>
              <a:rPr lang="en-IN" sz="2600" dirty="0"/>
              <a:t>Admin can accept or decline user accounts</a:t>
            </a:r>
            <a:r>
              <a:rPr lang="en-IN" sz="26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06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 smtClean="0"/>
              <a:t>The </a:t>
            </a:r>
            <a:r>
              <a:rPr lang="en-IN" sz="2600" dirty="0"/>
              <a:t>App has 4 sections :</a:t>
            </a:r>
          </a:p>
          <a:p>
            <a:pPr marL="960120"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600" dirty="0"/>
              <a:t>Meetings</a:t>
            </a:r>
          </a:p>
          <a:p>
            <a:pPr marL="960120"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600" dirty="0"/>
              <a:t>Concerns</a:t>
            </a:r>
          </a:p>
          <a:p>
            <a:pPr marL="960120"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600" dirty="0"/>
              <a:t>Notice Board</a:t>
            </a:r>
          </a:p>
          <a:p>
            <a:pPr marL="960120"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600" dirty="0"/>
              <a:t>Emergency Phone Numbers</a:t>
            </a:r>
          </a:p>
          <a:p>
            <a:pPr marL="457200" indent="-342900">
              <a:spcBef>
                <a:spcPts val="0"/>
              </a:spcBef>
              <a:buSzPts val="1800"/>
            </a:pPr>
            <a:endParaRPr lang="en-IN" sz="2600" dirty="0" smtClean="0"/>
          </a:p>
          <a:p>
            <a:pPr marL="457200" indent="-342900">
              <a:spcBef>
                <a:spcPts val="0"/>
              </a:spcBef>
              <a:buSzPts val="1800"/>
            </a:pPr>
            <a:endParaRPr lang="en-IN" sz="2600" dirty="0"/>
          </a:p>
          <a:p>
            <a:pPr marL="457200" indent="-342900">
              <a:spcBef>
                <a:spcPts val="0"/>
              </a:spcBef>
              <a:buSzPts val="1800"/>
            </a:pPr>
            <a:r>
              <a:rPr lang="en-IN" sz="2600" dirty="0"/>
              <a:t>The Website has two </a:t>
            </a:r>
            <a:r>
              <a:rPr lang="en-IN" sz="2600" dirty="0" smtClean="0"/>
              <a:t>sections</a:t>
            </a:r>
          </a:p>
          <a:p>
            <a:pPr marL="1074420" lvl="1" indent="-4572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400" dirty="0" smtClean="0"/>
              <a:t>Admin portal</a:t>
            </a:r>
          </a:p>
          <a:p>
            <a:pPr marL="1074420" lvl="1" indent="-4572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600" dirty="0" smtClean="0"/>
              <a:t>Department </a:t>
            </a:r>
            <a:r>
              <a:rPr lang="en-IN" sz="2600" dirty="0"/>
              <a:t>Portal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324134"/>
            <a:ext cx="7315200" cy="5338354"/>
          </a:xfrm>
        </p:spPr>
        <p:txBody>
          <a:bodyPr anchor="t">
            <a:normAutofit lnSpcReduction="10000"/>
          </a:bodyPr>
          <a:lstStyle/>
          <a:p>
            <a:pPr marL="457200" lvl="0" indent="-342900">
              <a:buSzPts val="1800"/>
              <a:buAutoNum type="arabicPeriod"/>
            </a:pPr>
            <a:r>
              <a:rPr lang="en-IN" sz="2200" dirty="0"/>
              <a:t>In the meetings portal, Everyone has the access to post the meeting. The posted meetings are visible to everyone else in the community</a:t>
            </a:r>
            <a:r>
              <a:rPr lang="en-IN" sz="2200" dirty="0" smtClean="0"/>
              <a:t>.</a:t>
            </a:r>
          </a:p>
          <a:p>
            <a:pPr marL="457200" lvl="0" indent="-342900">
              <a:buSzPts val="1800"/>
              <a:buAutoNum type="arabicPeriod"/>
            </a:pPr>
            <a:endParaRPr lang="en-IN" sz="2200" dirty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en-IN" sz="2200" dirty="0"/>
              <a:t>The issues portal has two sections, The issues posted by the Secretary regarding the Community are visible to all. The issues posted by people are only visible to them.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endParaRPr lang="en-IN" sz="2200" dirty="0" smtClean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en-IN" sz="2200" dirty="0" smtClean="0"/>
              <a:t>The </a:t>
            </a:r>
            <a:r>
              <a:rPr lang="en-IN" sz="2200" dirty="0"/>
              <a:t>issues are forwarded to departments based on the tags given.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endParaRPr lang="en-IN" sz="2200" dirty="0" smtClean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en-IN" sz="2200" dirty="0" smtClean="0"/>
              <a:t>The </a:t>
            </a:r>
            <a:r>
              <a:rPr lang="en-IN" sz="2200" dirty="0"/>
              <a:t>notice board is a collection of current events, upcoming meetings and recent issues opened</a:t>
            </a:r>
            <a:r>
              <a:rPr lang="en-IN" sz="2200" dirty="0" smtClean="0"/>
              <a:t>. It </a:t>
            </a:r>
            <a:r>
              <a:rPr lang="en-IN" sz="2200" dirty="0"/>
              <a:t>is a user specific page.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endParaRPr lang="en-IN" sz="2200" dirty="0" smtClean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en-IN" sz="2200" dirty="0" smtClean="0"/>
              <a:t>The </a:t>
            </a:r>
            <a:r>
              <a:rPr lang="en-IN" sz="2200" dirty="0"/>
              <a:t>emergency section has the Phone numbers of POLICE , FIRE STATIONS , AMBULANCE etc</a:t>
            </a:r>
            <a:r>
              <a:rPr lang="en-IN" sz="2200" dirty="0" smtClean="0"/>
              <a:t>.</a:t>
            </a: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651554" y="554693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App Description</a:t>
            </a:r>
            <a:endParaRPr lang="en-IN" sz="4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474" y="1385094"/>
            <a:ext cx="7315200" cy="5120640"/>
          </a:xfrm>
        </p:spPr>
        <p:txBody>
          <a:bodyPr anchor="t"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IN" sz="2200" dirty="0" smtClean="0">
                <a:ea typeface="Corbel"/>
                <a:cs typeface="Corbel"/>
                <a:sym typeface="Corbel"/>
              </a:rPr>
              <a:t>In </a:t>
            </a:r>
            <a:r>
              <a:rPr lang="en-IN" sz="2200" dirty="0">
                <a:ea typeface="Corbel"/>
                <a:cs typeface="Corbel"/>
                <a:sym typeface="Corbel"/>
              </a:rPr>
              <a:t>the Web portal the admin has access to all the requests sent </a:t>
            </a:r>
            <a:r>
              <a:rPr lang="en-IN" sz="2200" dirty="0" smtClean="0">
                <a:ea typeface="Corbel"/>
                <a:cs typeface="Corbel"/>
                <a:sym typeface="Corbel"/>
              </a:rPr>
              <a:t>by the users.</a:t>
            </a:r>
          </a:p>
          <a:p>
            <a:pPr marL="571500" lvl="0" indent="-457200">
              <a:spcBef>
                <a:spcPts val="0"/>
              </a:spcBef>
              <a:buSzPts val="1800"/>
              <a:buFont typeface="+mj-lt"/>
              <a:buAutoNum type="arabicPeriod"/>
            </a:pPr>
            <a:endParaRPr lang="en-IN" sz="2200" dirty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ea typeface="Corbel"/>
                <a:cs typeface="Corbel"/>
                <a:sym typeface="Corbel"/>
              </a:rPr>
              <a:t>The </a:t>
            </a:r>
            <a:r>
              <a:rPr lang="en-IN" sz="2200" dirty="0">
                <a:ea typeface="Corbel"/>
                <a:cs typeface="Corbel"/>
                <a:sym typeface="Corbel"/>
              </a:rPr>
              <a:t>admin can accept or decline the requests</a:t>
            </a:r>
            <a:r>
              <a:rPr lang="en-IN" sz="2200" dirty="0" smtClean="0">
                <a:ea typeface="Corbel"/>
                <a:cs typeface="Corbel"/>
                <a:sym typeface="Corbel"/>
              </a:rPr>
              <a:t>.</a:t>
            </a:r>
            <a:endParaRPr lang="en-IN" sz="2200" dirty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IN" sz="2200" dirty="0" smtClean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ea typeface="Corbel"/>
                <a:cs typeface="Corbel"/>
                <a:sym typeface="Corbel"/>
              </a:rPr>
              <a:t>The </a:t>
            </a:r>
            <a:r>
              <a:rPr lang="en-IN" sz="2200" dirty="0">
                <a:ea typeface="Corbel"/>
                <a:cs typeface="Corbel"/>
                <a:sym typeface="Corbel"/>
              </a:rPr>
              <a:t>admin can also delete or update the status of the requests</a:t>
            </a:r>
            <a:r>
              <a:rPr lang="en-IN" sz="2200" dirty="0" smtClean="0">
                <a:ea typeface="Corbel"/>
                <a:cs typeface="Corbel"/>
                <a:sym typeface="Corbel"/>
              </a:rPr>
              <a:t>.</a:t>
            </a:r>
            <a:endParaRPr lang="en-IN" sz="2200" dirty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IN" sz="2200" dirty="0" smtClean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ea typeface="Corbel"/>
                <a:cs typeface="Corbel"/>
                <a:sym typeface="Corbel"/>
              </a:rPr>
              <a:t>The </a:t>
            </a:r>
            <a:r>
              <a:rPr lang="en-IN" sz="2200" dirty="0">
                <a:ea typeface="Corbel"/>
                <a:cs typeface="Corbel"/>
                <a:sym typeface="Corbel"/>
              </a:rPr>
              <a:t>admin has control over all the user accounts</a:t>
            </a:r>
            <a:r>
              <a:rPr lang="en-IN" sz="2200" dirty="0" smtClean="0">
                <a:ea typeface="Corbel"/>
                <a:cs typeface="Corbel"/>
                <a:sym typeface="Corbel"/>
              </a:rPr>
              <a:t>, issues and meetings.</a:t>
            </a:r>
            <a:endParaRPr lang="en-IN" sz="2200" dirty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IN" sz="2200" dirty="0" smtClean="0"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ea typeface="Corbel"/>
                <a:cs typeface="Corbel"/>
                <a:sym typeface="Corbel"/>
              </a:rPr>
              <a:t>The </a:t>
            </a:r>
            <a:r>
              <a:rPr lang="en-IN" sz="2200" dirty="0">
                <a:ea typeface="Corbel"/>
                <a:cs typeface="Corbel"/>
                <a:sym typeface="Corbel"/>
              </a:rPr>
              <a:t>issues are forwarded to respective department based on the   tags. 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en-IN" sz="2200" dirty="0" smtClean="0">
              <a:highlight>
                <a:srgbClr val="FFFFFF"/>
              </a:highlight>
              <a:ea typeface="Corbel"/>
              <a:cs typeface="Corbel"/>
              <a:sym typeface="Corbel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highlight>
                  <a:srgbClr val="FFFFFF"/>
                </a:highlight>
                <a:ea typeface="Corbel"/>
                <a:cs typeface="Corbel"/>
                <a:sym typeface="Corbel"/>
              </a:rPr>
              <a:t>The </a:t>
            </a:r>
            <a:r>
              <a:rPr lang="en-IN" sz="2200" dirty="0">
                <a:highlight>
                  <a:srgbClr val="FFFFFF"/>
                </a:highlight>
                <a:ea typeface="Corbel"/>
                <a:cs typeface="Corbel"/>
                <a:sym typeface="Corbel"/>
              </a:rPr>
              <a:t>issue status could be changed by the department as the issue is   </a:t>
            </a:r>
            <a:r>
              <a:rPr lang="en-IN" sz="2200" dirty="0" smtClean="0">
                <a:highlight>
                  <a:srgbClr val="FFFFFF"/>
                </a:highlight>
                <a:ea typeface="Corbel"/>
                <a:cs typeface="Corbel"/>
                <a:sym typeface="Corbel"/>
              </a:rPr>
              <a:t>resolved</a:t>
            </a:r>
            <a:r>
              <a:rPr lang="en-IN" sz="2200" dirty="0">
                <a:highlight>
                  <a:srgbClr val="FFFFFF"/>
                </a:highlight>
                <a:ea typeface="Corbel"/>
                <a:cs typeface="Corbel"/>
                <a:sym typeface="Corbel"/>
              </a:rPr>
              <a:t>.          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773474" y="615653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Website Description</a:t>
            </a:r>
            <a:endParaRPr lang="en-IN" sz="4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1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3516355" y="1123837"/>
            <a:ext cx="8216278" cy="1247775"/>
            <a:chOff x="3568606" y="2404518"/>
            <a:chExt cx="8216278" cy="12477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06" y="2404518"/>
              <a:ext cx="3676650" cy="12477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809" y="2404518"/>
              <a:ext cx="3648075" cy="12477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483650" y="2474407"/>
              <a:ext cx="5943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dirty="0" smtClean="0"/>
                <a:t>+</a:t>
              </a:r>
              <a:endParaRPr lang="en-IN" sz="66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578" y="2705595"/>
            <a:ext cx="2371725" cy="3019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404" y="3122024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</a:t>
            </a:r>
            <a:r>
              <a:rPr lang="en-IN" smtClean="0"/>
              <a:t>DEMO (</a:t>
            </a:r>
            <a:r>
              <a:rPr lang="en-IN"/>
              <a:t>APP)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911685" y="2781107"/>
            <a:ext cx="7544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Link to Video</a:t>
            </a:r>
            <a:r>
              <a:rPr lang="en-IN" dirty="0"/>
              <a:t>: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drive.google.com/open?id=1InO3GLdDifYU3z_uFDq-km4LxeCHBTOA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64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DEMO (</a:t>
            </a:r>
            <a:r>
              <a:rPr lang="en-IN" dirty="0"/>
              <a:t>WEB)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911685" y="2781107"/>
            <a:ext cx="148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Link to Video: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11685" y="3303543"/>
            <a:ext cx="728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drive.google.com/open?id=1Dttf5VIT4ZsXEAPhSw32aCJt1xtAgCg2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659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</TotalTime>
  <Words>434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Devanagari</vt:lpstr>
      <vt:lpstr>Arial</vt:lpstr>
      <vt:lpstr>Calibri</vt:lpstr>
      <vt:lpstr>Corbel</vt:lpstr>
      <vt:lpstr>Courier New</vt:lpstr>
      <vt:lpstr>Wingdings 2</vt:lpstr>
      <vt:lpstr>Frame</vt:lpstr>
      <vt:lpstr>TEAM NUMBER 13</vt:lpstr>
      <vt:lpstr>PROBLEM STATEMENT</vt:lpstr>
      <vt:lpstr>PROPOSED SOUTION</vt:lpstr>
      <vt:lpstr>PROPOSED SOUTION</vt:lpstr>
      <vt:lpstr>PROPOSED SOUTION</vt:lpstr>
      <vt:lpstr>PROPOSED SOUTION</vt:lpstr>
      <vt:lpstr>PROPOSED SOLUTION</vt:lpstr>
      <vt:lpstr>PROJECT DEMO (APP)</vt:lpstr>
      <vt:lpstr>PROJECT  DEMO (WEB)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 13</dc:title>
  <dc:creator>Aghamarsh V</dc:creator>
  <cp:lastModifiedBy>Aghamarsh V</cp:lastModifiedBy>
  <cp:revision>11</cp:revision>
  <dcterms:created xsi:type="dcterms:W3CDTF">2019-02-25T01:55:16Z</dcterms:created>
  <dcterms:modified xsi:type="dcterms:W3CDTF">2019-02-25T03:12:42Z</dcterms:modified>
</cp:coreProperties>
</file>