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5" y="657860"/>
            <a:ext cx="6859905" cy="104394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Ink Free" panose="03080402000500000000" charset="0"/>
                <a:cs typeface="Ink Free" panose="03080402000500000000" charset="0"/>
              </a:rPr>
              <a:t>BOOK</a:t>
            </a:r>
            <a:r>
              <a:rPr lang="en-US" b="1">
                <a:latin typeface="Ink Free" panose="03080402000500000000" charset="0"/>
                <a:cs typeface="Ink Free" panose="03080402000500000000" charset="0"/>
              </a:rPr>
              <a:t> LIST</a:t>
            </a:r>
            <a:endParaRPr lang="en-US" b="1">
              <a:latin typeface="Ink Free" panose="03080402000500000000" charset="0"/>
              <a:cs typeface="Ink Free" panose="030804020005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9525" y="2202815"/>
            <a:ext cx="4476750" cy="2886710"/>
          </a:xfrm>
        </p:spPr>
        <p:txBody>
          <a:bodyPr>
            <a:normAutofit fontScale="90000"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Disusun Oleh: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 Fazar Zuhdi	 	(118140005)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Ester Efritira 		(118140086)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Abdul Gani 		(118140106)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Michael Jireh Martua 	(118140112)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689610" y="459105"/>
            <a:ext cx="10688955" cy="5858510"/>
          </a:xfrm>
          <a:prstGeom prst="rect">
            <a:avLst/>
          </a:prstGeom>
          <a:solidFill>
            <a:schemeClr val="lt1">
              <a:alpha val="5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71575" y="1915160"/>
            <a:ext cx="9144000" cy="827405"/>
          </a:xfrm>
        </p:spPr>
        <p:txBody>
          <a:bodyPr/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Aplikasi Book List merupakan aplikasi yang membantu user dalam memilih dan juga mencari buku yang ingin mereka baca.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Subtitle 4"/>
          <p:cNvSpPr>
            <a:spLocks noGrp="1"/>
          </p:cNvSpPr>
          <p:nvPr/>
        </p:nvSpPr>
        <p:spPr>
          <a:xfrm>
            <a:off x="1171575" y="3064510"/>
            <a:ext cx="9144000" cy="1961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Fitur Aplikasi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Menampilkan berbagai macam buku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Menyimpan koleksi buku yang ingin di baca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Memberikan rekomendasi buku kepada user sesuai ketertarikan user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689610" y="459105"/>
            <a:ext cx="10688955" cy="5858510"/>
          </a:xfrm>
          <a:prstGeom prst="rect">
            <a:avLst/>
          </a:prstGeom>
          <a:solidFill>
            <a:schemeClr val="lt1">
              <a:alpha val="5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4130" y="3740150"/>
            <a:ext cx="9144000" cy="2023110"/>
          </a:xfrm>
        </p:spPr>
        <p:txBody>
          <a:bodyPr>
            <a:normAutofit/>
          </a:bodyPr>
          <a:p>
            <a:pPr algn="l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Metode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Agile, adalah metode pengembangan perangkat lunak yang bersifat incremental yang fokus pada perkembangan yang cepat, bertahap, mengurangi overhead proses, menghasilkan kode berkualitas tinggi dan langsung melibatkan pelanggan pada proses perkembangannya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Subtitle 4"/>
          <p:cNvSpPr>
            <a:spLocks noGrp="1"/>
          </p:cNvSpPr>
          <p:nvPr/>
        </p:nvSpPr>
        <p:spPr>
          <a:xfrm>
            <a:off x="1186815" y="1071245"/>
            <a:ext cx="9144000" cy="2527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40000"/>
              </a:lnSpc>
              <a:buFont typeface="Wingdings" panose="05000000000000000000" charset="0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Requirement Tools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Figma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Visual Studio Code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Git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Expo CLI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React Native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689610" y="459105"/>
            <a:ext cx="10688955" cy="5858510"/>
          </a:xfrm>
          <a:prstGeom prst="rect">
            <a:avLst/>
          </a:prstGeom>
          <a:solidFill>
            <a:schemeClr val="lt1">
              <a:alpha val="5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6065" y="631190"/>
            <a:ext cx="6322060" cy="716915"/>
          </a:xfrm>
        </p:spPr>
        <p:txBody>
          <a:bodyPr>
            <a:normAutofit fontScale="90000"/>
          </a:bodyPr>
          <a:p>
            <a:r>
              <a:rPr lang="en-US" sz="4800">
                <a:latin typeface="Times New Roman" panose="02020603050405020304" charset="0"/>
                <a:cs typeface="Times New Roman" panose="02020603050405020304" charset="0"/>
              </a:rPr>
              <a:t>Screenshot Program</a:t>
            </a:r>
            <a:endParaRPr lang="en-US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 descr="WhatsApp Image 2021-05-16 at 19.53.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330" y="459105"/>
            <a:ext cx="3493770" cy="58578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698115" y="3157855"/>
            <a:ext cx="21494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Tampilan Home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689610" y="459105"/>
            <a:ext cx="10688955" cy="5858510"/>
          </a:xfrm>
          <a:prstGeom prst="rect">
            <a:avLst/>
          </a:prstGeom>
          <a:solidFill>
            <a:schemeClr val="lt1">
              <a:alpha val="5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6065" y="631190"/>
            <a:ext cx="6322060" cy="716915"/>
          </a:xfrm>
        </p:spPr>
        <p:txBody>
          <a:bodyPr>
            <a:normAutofit fontScale="90000"/>
          </a:bodyPr>
          <a:p>
            <a:r>
              <a:rPr lang="en-US" sz="4800">
                <a:latin typeface="Times New Roman" panose="02020603050405020304" charset="0"/>
                <a:cs typeface="Times New Roman" panose="02020603050405020304" charset="0"/>
              </a:rPr>
              <a:t>Screenshot Program</a:t>
            </a:r>
            <a:endParaRPr lang="en-US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67635" y="3157855"/>
            <a:ext cx="2649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Tampilan Add Book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WhatsApp Image 2021-05-16 at 19.53.10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930" y="459105"/>
            <a:ext cx="3619500" cy="5859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689610" y="459105"/>
            <a:ext cx="10688955" cy="5858510"/>
          </a:xfrm>
          <a:prstGeom prst="rect">
            <a:avLst/>
          </a:prstGeom>
          <a:solidFill>
            <a:schemeClr val="lt1">
              <a:alpha val="5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6065" y="631190"/>
            <a:ext cx="6322060" cy="716915"/>
          </a:xfrm>
        </p:spPr>
        <p:txBody>
          <a:bodyPr>
            <a:normAutofit fontScale="90000"/>
          </a:bodyPr>
          <a:p>
            <a:r>
              <a:rPr lang="en-US" sz="4800">
                <a:latin typeface="Times New Roman" panose="02020603050405020304" charset="0"/>
                <a:cs typeface="Times New Roman" panose="02020603050405020304" charset="0"/>
              </a:rPr>
              <a:t>Screenshot Program</a:t>
            </a:r>
            <a:endParaRPr lang="en-US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67635" y="3157855"/>
            <a:ext cx="206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Tampilan Book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WhatsApp Image 2021-05-16 at 19.54.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710" y="458470"/>
            <a:ext cx="3878580" cy="58585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689610" y="459105"/>
            <a:ext cx="10688955" cy="5858510"/>
          </a:xfrm>
          <a:prstGeom prst="rect">
            <a:avLst/>
          </a:prstGeom>
          <a:solidFill>
            <a:schemeClr val="lt1">
              <a:alpha val="5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6065" y="631190"/>
            <a:ext cx="6322060" cy="716915"/>
          </a:xfrm>
        </p:spPr>
        <p:txBody>
          <a:bodyPr>
            <a:normAutofit fontScale="90000"/>
          </a:bodyPr>
          <a:p>
            <a:r>
              <a:rPr lang="en-US" sz="4800">
                <a:latin typeface="Times New Roman" panose="02020603050405020304" charset="0"/>
                <a:cs typeface="Times New Roman" panose="02020603050405020304" charset="0"/>
              </a:rPr>
              <a:t>Screenshot Program</a:t>
            </a:r>
            <a:endParaRPr lang="en-US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67635" y="3157855"/>
            <a:ext cx="2233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Tampilan Profile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WhatsApp Image 2021-05-16 at 19.53.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030" y="459105"/>
            <a:ext cx="3738880" cy="5857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689610" y="459105"/>
            <a:ext cx="10688955" cy="5858510"/>
          </a:xfrm>
          <a:prstGeom prst="rect">
            <a:avLst/>
          </a:prstGeom>
          <a:solidFill>
            <a:schemeClr val="lt1">
              <a:alpha val="5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01290" y="3070225"/>
            <a:ext cx="6322060" cy="716915"/>
          </a:xfrm>
        </p:spPr>
        <p:txBody>
          <a:bodyPr>
            <a:normAutofit fontScale="90000"/>
          </a:bodyPr>
          <a:p>
            <a:r>
              <a:rPr lang="en-US" sz="4800">
                <a:latin typeface="Times New Roman" panose="02020603050405020304" charset="0"/>
                <a:cs typeface="Times New Roman" panose="02020603050405020304" charset="0"/>
              </a:rPr>
              <a:t>TERIMAKASIH</a:t>
            </a:r>
            <a:endParaRPr lang="en-US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WPS Presentation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Adobe Fangsong Std R</vt:lpstr>
      <vt:lpstr>Adobe Fan Heiti Std B</vt:lpstr>
      <vt:lpstr>Hobo Std</vt:lpstr>
      <vt:lpstr>Segoe UI Black</vt:lpstr>
      <vt:lpstr>Cooper Std Black</vt:lpstr>
      <vt:lpstr>Impact</vt:lpstr>
      <vt:lpstr>Leelawadee UI Semilight</vt:lpstr>
      <vt:lpstr>Javanese Text</vt:lpstr>
      <vt:lpstr>Ink Free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Screenshot Program</vt:lpstr>
      <vt:lpstr>Screenshot Program</vt:lpstr>
      <vt:lpstr>Screenshot Program</vt:lpstr>
      <vt:lpstr>Screenshot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LIST</dc:title>
  <dc:creator>asus</dc:creator>
  <cp:lastModifiedBy>-Zen-</cp:lastModifiedBy>
  <cp:revision>1</cp:revision>
  <dcterms:created xsi:type="dcterms:W3CDTF">2021-05-16T15:52:15Z</dcterms:created>
  <dcterms:modified xsi:type="dcterms:W3CDTF">2021-05-16T15:52:15Z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