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2c0aa14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2c0aa14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0a9dc936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0a9dc936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0a9dc9369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0a9dc9369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0a9dc9369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0a9dc9369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21a2540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21a2540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21a2540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21a2540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2c0aa1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2c0aa1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2c0aa14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2c0aa14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2c0aa14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2c0aa14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38025" y="871750"/>
            <a:ext cx="5045100" cy="20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Stream processing  Traitement de données en flux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36650" y="3181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Mouzni Lamara et Smail Aghilas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29350" y="3819275"/>
            <a:ext cx="30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000" lvl="0" marL="63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Aix-Marseille Université    2022/2023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2049450" y="1571400"/>
            <a:ext cx="5045100" cy="20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verage"/>
                <a:ea typeface="Average"/>
                <a:cs typeface="Average"/>
                <a:sym typeface="Average"/>
              </a:rPr>
              <a:t>Merci</a:t>
            </a:r>
            <a:r>
              <a:rPr lang="fr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Tables des </a:t>
            </a:r>
            <a:r>
              <a:rPr lang="fr"/>
              <a:t>matière</a:t>
            </a:r>
            <a:r>
              <a:rPr lang="fr"/>
              <a:t> 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</a:t>
            </a:r>
            <a:r>
              <a:rPr lang="fr"/>
              <a:t>Introduction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2 - C’est quoi le stream </a:t>
            </a:r>
            <a:r>
              <a:rPr lang="fr"/>
              <a:t>processing et pourquoi le stream processing?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3 - Domaine d’application de stream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4 - </a:t>
            </a:r>
            <a:r>
              <a:rPr lang="fr" sz="1900"/>
              <a:t>L'algorithme 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5 - Panorama des Frameworks de stream processing.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020"/>
              <a:t>1 - Introduction:</a:t>
            </a:r>
            <a:endParaRPr b="1" sz="20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25025" y="1363975"/>
            <a:ext cx="36129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 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développement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l’internet, et le grand 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nombre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d'appareils connectés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dans le monde, des  quantité massive de données sont 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générées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chaque 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jour dans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le monde 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ce qui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cause un 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problème</a:t>
            </a: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pour le traitement de données classique.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59" y="1363975"/>
            <a:ext cx="4439567" cy="29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900">
                <a:highlight>
                  <a:schemeClr val="lt1"/>
                </a:highlight>
              </a:rPr>
              <a:t>2 - </a:t>
            </a:r>
            <a:r>
              <a:rPr b="1" lang="fr" sz="1900">
                <a:highlight>
                  <a:schemeClr val="lt1"/>
                </a:highlight>
              </a:rPr>
              <a:t>C’est quoi le stream processing et pourquoi le stream processing:</a:t>
            </a:r>
            <a:r>
              <a:rPr b="1" lang="fr" sz="1900">
                <a:highlight>
                  <a:schemeClr val="lt1"/>
                </a:highlight>
              </a:rPr>
              <a:t> </a:t>
            </a:r>
            <a:endParaRPr b="1" sz="1900">
              <a:highlight>
                <a:schemeClr val="lt1"/>
              </a:highlight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technologie big data qui se concentre sur le traitement en temps réel de flux continus de données en mouvement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00" y="2116425"/>
            <a:ext cx="5883535" cy="28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/>
              <a:t>3 - </a:t>
            </a:r>
            <a:r>
              <a:rPr b="1" lang="fr" sz="2000"/>
              <a:t>Domaine d’application de stream processing.</a:t>
            </a:r>
            <a:endParaRPr b="1" sz="2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 Les cas d'utilisation courants du traitement des flux en temps réel sont les suivants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Détection de fraudes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Analyse de périphérie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Marketing en temps réel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2120"/>
              <a:t>4 - </a:t>
            </a:r>
            <a:r>
              <a:rPr b="1" lang="fr" sz="1900">
                <a:solidFill>
                  <a:schemeClr val="dk2"/>
                </a:solidFill>
              </a:rPr>
              <a:t>L'algorithme AMS:</a:t>
            </a:r>
            <a:endParaRPr b="1" sz="30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r>
              <a:rPr lang="fr"/>
              <a:t> c’est un l'algorithme qui </a:t>
            </a:r>
            <a:r>
              <a:rPr lang="fr"/>
              <a:t>estime</a:t>
            </a:r>
            <a:r>
              <a:rPr lang="fr"/>
              <a:t> le nombre d'éléments distincts.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5" y="2449513"/>
            <a:ext cx="77628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/>
              <a:t>5</a:t>
            </a:r>
            <a:r>
              <a:rPr b="1" lang="fr" sz="2000"/>
              <a:t> - Panorama des Frameworks de stream processing.</a:t>
            </a:r>
            <a:endParaRPr b="1" sz="20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7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/>
              <a:t>5 - Panorama des Frameworks de stream processing.</a:t>
            </a:r>
            <a:endParaRPr b="1" sz="20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25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/>
              <a:t>5 - Panorama des Frameworks de stream processing.</a:t>
            </a:r>
            <a:endParaRPr b="1" sz="20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1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