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1/11/17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0E83343-FA95-4A05-9C4D-6D1F9396653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1/11/17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1819A1-FACF-4FFB-B6D4-CAF7792AFB1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www.officetimeline.com/14-days-trial" TargetMode="External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6147360" y="947520"/>
            <a:ext cx="5217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"/>
                <a:hlinkClick r:id="rId2"/>
              </a:rPr>
              <a:t>https://www.officetimeline.com/14-days-trial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"/>
          <p:cNvSpPr/>
          <p:nvPr/>
        </p:nvSpPr>
        <p:spPr>
          <a:xfrm flipV="1">
            <a:off x="7948080" y="2781000"/>
            <a:ext cx="360" cy="278532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2"/>
          <p:cNvSpPr/>
          <p:nvPr/>
        </p:nvSpPr>
        <p:spPr>
          <a:xfrm>
            <a:off x="6635520" y="5432400"/>
            <a:ext cx="360" cy="23580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3"/>
          <p:cNvSpPr/>
          <p:nvPr/>
        </p:nvSpPr>
        <p:spPr>
          <a:xfrm>
            <a:off x="6635520" y="5040720"/>
            <a:ext cx="360" cy="18864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4"/>
          <p:cNvSpPr/>
          <p:nvPr/>
        </p:nvSpPr>
        <p:spPr>
          <a:xfrm>
            <a:off x="6635520" y="3321000"/>
            <a:ext cx="360" cy="162612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5"/>
          <p:cNvSpPr/>
          <p:nvPr/>
        </p:nvSpPr>
        <p:spPr>
          <a:xfrm>
            <a:off x="6635520" y="2781000"/>
            <a:ext cx="360" cy="18288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6"/>
          <p:cNvSpPr/>
          <p:nvPr/>
        </p:nvSpPr>
        <p:spPr>
          <a:xfrm flipV="1">
            <a:off x="7165800" y="2781000"/>
            <a:ext cx="360" cy="244836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7"/>
          <p:cNvSpPr/>
          <p:nvPr/>
        </p:nvSpPr>
        <p:spPr>
          <a:xfrm>
            <a:off x="5934240" y="5095440"/>
            <a:ext cx="360" cy="23544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8"/>
          <p:cNvSpPr/>
          <p:nvPr/>
        </p:nvSpPr>
        <p:spPr>
          <a:xfrm>
            <a:off x="5934240" y="4758480"/>
            <a:ext cx="360" cy="13392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9"/>
          <p:cNvSpPr/>
          <p:nvPr/>
        </p:nvSpPr>
        <p:spPr>
          <a:xfrm>
            <a:off x="5934240" y="4366440"/>
            <a:ext cx="360" cy="18864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10"/>
          <p:cNvSpPr/>
          <p:nvPr/>
        </p:nvSpPr>
        <p:spPr>
          <a:xfrm>
            <a:off x="5934240" y="2781000"/>
            <a:ext cx="360" cy="149184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11"/>
          <p:cNvSpPr/>
          <p:nvPr/>
        </p:nvSpPr>
        <p:spPr>
          <a:xfrm>
            <a:off x="6347520" y="4703400"/>
            <a:ext cx="360" cy="18900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12"/>
          <p:cNvSpPr/>
          <p:nvPr/>
        </p:nvSpPr>
        <p:spPr>
          <a:xfrm>
            <a:off x="6347520" y="2781000"/>
            <a:ext cx="360" cy="182916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13"/>
          <p:cNvSpPr/>
          <p:nvPr/>
        </p:nvSpPr>
        <p:spPr>
          <a:xfrm>
            <a:off x="5385600" y="4726440"/>
            <a:ext cx="360" cy="26748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14"/>
          <p:cNvSpPr/>
          <p:nvPr/>
        </p:nvSpPr>
        <p:spPr>
          <a:xfrm>
            <a:off x="5385600" y="4421160"/>
            <a:ext cx="360" cy="16596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15"/>
          <p:cNvSpPr/>
          <p:nvPr/>
        </p:nvSpPr>
        <p:spPr>
          <a:xfrm>
            <a:off x="5385600" y="3197160"/>
            <a:ext cx="360" cy="102096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16"/>
          <p:cNvSpPr/>
          <p:nvPr/>
        </p:nvSpPr>
        <p:spPr>
          <a:xfrm>
            <a:off x="5385600" y="2781000"/>
            <a:ext cx="360" cy="29196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17"/>
          <p:cNvSpPr/>
          <p:nvPr/>
        </p:nvSpPr>
        <p:spPr>
          <a:xfrm flipV="1">
            <a:off x="6068880" y="2781000"/>
            <a:ext cx="360" cy="177408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18"/>
          <p:cNvSpPr/>
          <p:nvPr/>
        </p:nvSpPr>
        <p:spPr>
          <a:xfrm>
            <a:off x="5529600" y="4421160"/>
            <a:ext cx="360" cy="23544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19"/>
          <p:cNvSpPr/>
          <p:nvPr/>
        </p:nvSpPr>
        <p:spPr>
          <a:xfrm>
            <a:off x="5529600" y="2781000"/>
            <a:ext cx="360" cy="143712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20"/>
          <p:cNvSpPr/>
          <p:nvPr/>
        </p:nvSpPr>
        <p:spPr>
          <a:xfrm flipV="1">
            <a:off x="3929040" y="2781000"/>
            <a:ext cx="360" cy="153864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21"/>
          <p:cNvSpPr/>
          <p:nvPr/>
        </p:nvSpPr>
        <p:spPr>
          <a:xfrm flipV="1">
            <a:off x="3893040" y="2781000"/>
            <a:ext cx="360" cy="109980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22"/>
          <p:cNvSpPr/>
          <p:nvPr/>
        </p:nvSpPr>
        <p:spPr>
          <a:xfrm>
            <a:off x="2966760" y="3197160"/>
            <a:ext cx="360" cy="78552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Line 23"/>
          <p:cNvSpPr/>
          <p:nvPr/>
        </p:nvSpPr>
        <p:spPr>
          <a:xfrm>
            <a:off x="2966760" y="2781000"/>
            <a:ext cx="360" cy="18288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Line 24"/>
          <p:cNvSpPr/>
          <p:nvPr/>
        </p:nvSpPr>
        <p:spPr>
          <a:xfrm>
            <a:off x="2939760" y="3197160"/>
            <a:ext cx="360" cy="34668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25"/>
          <p:cNvSpPr/>
          <p:nvPr/>
        </p:nvSpPr>
        <p:spPr>
          <a:xfrm>
            <a:off x="2939760" y="2781000"/>
            <a:ext cx="360" cy="18288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Line 26"/>
          <p:cNvSpPr/>
          <p:nvPr/>
        </p:nvSpPr>
        <p:spPr>
          <a:xfrm flipV="1">
            <a:off x="1150560" y="2781000"/>
            <a:ext cx="360" cy="86436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27"/>
          <p:cNvSpPr/>
          <p:nvPr/>
        </p:nvSpPr>
        <p:spPr>
          <a:xfrm>
            <a:off x="5178600" y="2806560"/>
            <a:ext cx="360" cy="157320"/>
          </a:xfrm>
          <a:prstGeom prst="line">
            <a:avLst/>
          </a:prstGeom>
          <a:ln w="936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Line 28"/>
          <p:cNvSpPr/>
          <p:nvPr/>
        </p:nvSpPr>
        <p:spPr>
          <a:xfrm>
            <a:off x="2796120" y="2806560"/>
            <a:ext cx="360" cy="157320"/>
          </a:xfrm>
          <a:prstGeom prst="line">
            <a:avLst/>
          </a:prstGeom>
          <a:ln w="936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Line 29"/>
          <p:cNvSpPr/>
          <p:nvPr/>
        </p:nvSpPr>
        <p:spPr>
          <a:xfrm>
            <a:off x="7307280" y="2010960"/>
            <a:ext cx="360" cy="389160"/>
          </a:xfrm>
          <a:prstGeom prst="line">
            <a:avLst/>
          </a:prstGeom>
          <a:ln w="9360">
            <a:solidFill>
              <a:srgbClr val="96d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30"/>
          <p:cNvSpPr/>
          <p:nvPr/>
        </p:nvSpPr>
        <p:spPr>
          <a:xfrm>
            <a:off x="3893040" y="1846800"/>
            <a:ext cx="360" cy="489960"/>
          </a:xfrm>
          <a:prstGeom prst="line">
            <a:avLst/>
          </a:prstGeom>
          <a:ln w="936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31"/>
          <p:cNvSpPr/>
          <p:nvPr/>
        </p:nvSpPr>
        <p:spPr>
          <a:xfrm>
            <a:off x="2526120" y="1847880"/>
            <a:ext cx="360" cy="526680"/>
          </a:xfrm>
          <a:prstGeom prst="line">
            <a:avLst/>
          </a:prstGeom>
          <a:ln w="936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2"/>
          <p:cNvSpPr/>
          <p:nvPr/>
        </p:nvSpPr>
        <p:spPr>
          <a:xfrm>
            <a:off x="254160" y="2491200"/>
            <a:ext cx="328680" cy="1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1300" spc="-21" strike="noStrike">
                <a:solidFill>
                  <a:srgbClr val="ff45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3"/>
          <p:cNvSpPr/>
          <p:nvPr/>
        </p:nvSpPr>
        <p:spPr>
          <a:xfrm>
            <a:off x="8555400" y="2491200"/>
            <a:ext cx="328680" cy="1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1300" spc="-21" strike="noStrike">
                <a:solidFill>
                  <a:srgbClr val="ff45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4"/>
          <p:cNvSpPr/>
          <p:nvPr/>
        </p:nvSpPr>
        <p:spPr>
          <a:xfrm>
            <a:off x="715680" y="2400480"/>
            <a:ext cx="7721280" cy="380520"/>
          </a:xfrm>
          <a:prstGeom prst="round2DiagRect">
            <a:avLst>
              <a:gd name="adj1" fmla="val 100000"/>
              <a:gd name="adj2" fmla="val 0"/>
            </a:avLst>
          </a:prstGeom>
          <a:gradFill>
            <a:gsLst>
              <a:gs pos="0">
                <a:srgbClr val="505046"/>
              </a:gs>
              <a:gs pos="100000">
                <a:srgbClr val="7f7f70"/>
              </a:gs>
            </a:gsLst>
            <a:lin ang="5400000"/>
          </a:gradFill>
          <a:ln>
            <a:noFill/>
          </a:ln>
          <a:effectLst>
            <a:reflection algn="bl" blurRad="6350" dir="5400000" dist="50800" endA="300" endPos="55500" rotWithShape="0" stA="50000" sy="-100000"/>
          </a:effectLst>
          <a:scene3d>
            <a:camera prst="orthographicFront"/>
            <a:lightRig dir="t" rig="threePt">
              <a:rot lat="0" lon="0" rev="8700000"/>
            </a:lightRig>
          </a:scene3d>
          <a:sp3d>
            <a:bevelT w="1651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5" hidden="1"/>
          <p:cNvSpPr/>
          <p:nvPr/>
        </p:nvSpPr>
        <p:spPr>
          <a:xfrm>
            <a:off x="0" y="0"/>
            <a:ext cx="360" cy="360"/>
          </a:xfrm>
          <a:prstGeom prst="round2DiagRect">
            <a:avLst>
              <a:gd name="adj1" fmla="val 100000"/>
              <a:gd name="adj2" fmla="val 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6" hidden="1"/>
          <p:cNvSpPr/>
          <p:nvPr/>
        </p:nvSpPr>
        <p:spPr>
          <a:xfrm>
            <a:off x="826560" y="2781360"/>
            <a:ext cx="108360" cy="12672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7" hidden="1"/>
          <p:cNvSpPr/>
          <p:nvPr/>
        </p:nvSpPr>
        <p:spPr>
          <a:xfrm>
            <a:off x="888840" y="2908440"/>
            <a:ext cx="36684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8"/>
          <p:cNvSpPr/>
          <p:nvPr/>
        </p:nvSpPr>
        <p:spPr>
          <a:xfrm>
            <a:off x="944280" y="2497320"/>
            <a:ext cx="255600" cy="1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</a:t>
            </a:r>
            <a:r>
              <a:rPr b="1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December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Line 39"/>
          <p:cNvSpPr/>
          <p:nvPr/>
        </p:nvSpPr>
        <p:spPr>
          <a:xfrm>
            <a:off x="1698840" y="2463480"/>
            <a:ext cx="36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0"/>
          <p:cNvSpPr/>
          <p:nvPr/>
        </p:nvSpPr>
        <p:spPr>
          <a:xfrm>
            <a:off x="1762560" y="2497320"/>
            <a:ext cx="194760" cy="1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Line 41"/>
          <p:cNvSpPr/>
          <p:nvPr/>
        </p:nvSpPr>
        <p:spPr>
          <a:xfrm>
            <a:off x="2526120" y="2463480"/>
            <a:ext cx="36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42"/>
          <p:cNvSpPr/>
          <p:nvPr/>
        </p:nvSpPr>
        <p:spPr>
          <a:xfrm>
            <a:off x="2589840" y="2497320"/>
            <a:ext cx="267480" cy="1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Line 43"/>
          <p:cNvSpPr/>
          <p:nvPr/>
        </p:nvSpPr>
        <p:spPr>
          <a:xfrm>
            <a:off x="3353400" y="2463480"/>
            <a:ext cx="36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4"/>
          <p:cNvSpPr/>
          <p:nvPr/>
        </p:nvSpPr>
        <p:spPr>
          <a:xfrm>
            <a:off x="3417120" y="2497320"/>
            <a:ext cx="342720" cy="1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Line 45"/>
          <p:cNvSpPr/>
          <p:nvPr/>
        </p:nvSpPr>
        <p:spPr>
          <a:xfrm>
            <a:off x="4162680" y="2463480"/>
            <a:ext cx="36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6"/>
          <p:cNvSpPr/>
          <p:nvPr/>
        </p:nvSpPr>
        <p:spPr>
          <a:xfrm>
            <a:off x="4226400" y="2497320"/>
            <a:ext cx="255600" cy="1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Line 47"/>
          <p:cNvSpPr/>
          <p:nvPr/>
        </p:nvSpPr>
        <p:spPr>
          <a:xfrm>
            <a:off x="4980960" y="2463480"/>
            <a:ext cx="36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8"/>
          <p:cNvSpPr/>
          <p:nvPr/>
        </p:nvSpPr>
        <p:spPr>
          <a:xfrm>
            <a:off x="5044680" y="2497320"/>
            <a:ext cx="194760" cy="1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Line 49"/>
          <p:cNvSpPr/>
          <p:nvPr/>
        </p:nvSpPr>
        <p:spPr>
          <a:xfrm>
            <a:off x="5808240" y="2463480"/>
            <a:ext cx="36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50"/>
          <p:cNvSpPr/>
          <p:nvPr/>
        </p:nvSpPr>
        <p:spPr>
          <a:xfrm>
            <a:off x="5871960" y="2497320"/>
            <a:ext cx="267480" cy="1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Line 51"/>
          <p:cNvSpPr/>
          <p:nvPr/>
        </p:nvSpPr>
        <p:spPr>
          <a:xfrm>
            <a:off x="6635520" y="2463480"/>
            <a:ext cx="36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2"/>
          <p:cNvSpPr/>
          <p:nvPr/>
        </p:nvSpPr>
        <p:spPr>
          <a:xfrm>
            <a:off x="6699240" y="2497320"/>
            <a:ext cx="342720" cy="1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Line 53"/>
          <p:cNvSpPr/>
          <p:nvPr/>
        </p:nvSpPr>
        <p:spPr>
          <a:xfrm>
            <a:off x="7444800" y="2463480"/>
            <a:ext cx="36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4"/>
          <p:cNvSpPr/>
          <p:nvPr/>
        </p:nvSpPr>
        <p:spPr>
          <a:xfrm>
            <a:off x="7508520" y="2497320"/>
            <a:ext cx="255600" cy="1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Line 55"/>
          <p:cNvSpPr/>
          <p:nvPr/>
        </p:nvSpPr>
        <p:spPr>
          <a:xfrm>
            <a:off x="6644520" y="2806560"/>
            <a:ext cx="360" cy="1573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56"/>
          <p:cNvSpPr/>
          <p:nvPr/>
        </p:nvSpPr>
        <p:spPr>
          <a:xfrm flipV="1">
            <a:off x="5538600" y="2781000"/>
            <a:ext cx="360" cy="14371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57"/>
          <p:cNvSpPr/>
          <p:nvPr/>
        </p:nvSpPr>
        <p:spPr>
          <a:xfrm>
            <a:off x="993240" y="1873080"/>
            <a:ext cx="342720" cy="12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Kick-Off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58"/>
          <p:cNvSpPr/>
          <p:nvPr/>
        </p:nvSpPr>
        <p:spPr>
          <a:xfrm>
            <a:off x="1022040" y="1980360"/>
            <a:ext cx="27900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9"/>
          <p:cNvSpPr/>
          <p:nvPr/>
        </p:nvSpPr>
        <p:spPr>
          <a:xfrm>
            <a:off x="1007280" y="2133720"/>
            <a:ext cx="304560" cy="3297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60"/>
          <p:cNvSpPr/>
          <p:nvPr/>
        </p:nvSpPr>
        <p:spPr>
          <a:xfrm>
            <a:off x="2117160" y="1616040"/>
            <a:ext cx="825120" cy="12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Minimal Prototype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1"/>
          <p:cNvSpPr/>
          <p:nvPr/>
        </p:nvSpPr>
        <p:spPr>
          <a:xfrm>
            <a:off x="2364480" y="1687320"/>
            <a:ext cx="32976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b22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9/30/17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62"/>
          <p:cNvSpPr/>
          <p:nvPr/>
        </p:nvSpPr>
        <p:spPr>
          <a:xfrm>
            <a:off x="2450160" y="2286000"/>
            <a:ext cx="151920" cy="177480"/>
          </a:xfrm>
          <a:prstGeom prst="plus">
            <a:avLst>
              <a:gd name="adj" fmla="val 25000"/>
            </a:avLst>
          </a:prstGeom>
          <a:solidFill>
            <a:schemeClr val="accent2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63"/>
          <p:cNvSpPr/>
          <p:nvPr/>
        </p:nvSpPr>
        <p:spPr>
          <a:xfrm>
            <a:off x="2790000" y="1906200"/>
            <a:ext cx="4824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Submission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64"/>
          <p:cNvSpPr/>
          <p:nvPr/>
        </p:nvSpPr>
        <p:spPr>
          <a:xfrm>
            <a:off x="2843280" y="2037600"/>
            <a:ext cx="38052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b22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11/25/17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65"/>
          <p:cNvSpPr/>
          <p:nvPr/>
        </p:nvSpPr>
        <p:spPr>
          <a:xfrm>
            <a:off x="2915640" y="2209680"/>
            <a:ext cx="228240" cy="253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66"/>
          <p:cNvSpPr/>
          <p:nvPr/>
        </p:nvSpPr>
        <p:spPr>
          <a:xfrm>
            <a:off x="3610800" y="1491840"/>
            <a:ext cx="5713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Release Web Prototype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67"/>
          <p:cNvSpPr/>
          <p:nvPr/>
        </p:nvSpPr>
        <p:spPr>
          <a:xfrm>
            <a:off x="3755880" y="1686240"/>
            <a:ext cx="27900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b22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3/1/18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8"/>
          <p:cNvSpPr/>
          <p:nvPr/>
        </p:nvSpPr>
        <p:spPr>
          <a:xfrm>
            <a:off x="3778920" y="2209680"/>
            <a:ext cx="228240" cy="253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69"/>
          <p:cNvSpPr/>
          <p:nvPr/>
        </p:nvSpPr>
        <p:spPr>
          <a:xfrm>
            <a:off x="4303080" y="1966320"/>
            <a:ext cx="622080" cy="12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Online Testing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70"/>
          <p:cNvSpPr/>
          <p:nvPr/>
        </p:nvSpPr>
        <p:spPr>
          <a:xfrm>
            <a:off x="4450320" y="2037600"/>
            <a:ext cx="32976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b22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5/20/18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71"/>
          <p:cNvSpPr/>
          <p:nvPr/>
        </p:nvSpPr>
        <p:spPr>
          <a:xfrm>
            <a:off x="4498200" y="2209680"/>
            <a:ext cx="228240" cy="253800"/>
          </a:xfrm>
          <a:prstGeom prst="star8">
            <a:avLst>
              <a:gd name="adj" fmla="val 37500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72"/>
          <p:cNvSpPr/>
          <p:nvPr/>
        </p:nvSpPr>
        <p:spPr>
          <a:xfrm>
            <a:off x="7554960" y="2009520"/>
            <a:ext cx="329760" cy="12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Release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73"/>
          <p:cNvSpPr/>
          <p:nvPr/>
        </p:nvSpPr>
        <p:spPr>
          <a:xfrm>
            <a:off x="7554960" y="2081160"/>
            <a:ext cx="32976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b22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3/15/19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74"/>
          <p:cNvSpPr/>
          <p:nvPr/>
        </p:nvSpPr>
        <p:spPr>
          <a:xfrm rot="16200000">
            <a:off x="7332840" y="2011680"/>
            <a:ext cx="228240" cy="228240"/>
          </a:xfrm>
          <a:prstGeom prst="flowChartMerge">
            <a:avLst/>
          </a:prstGeom>
          <a:solidFill>
            <a:srgbClr val="96d642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75"/>
          <p:cNvSpPr/>
          <p:nvPr/>
        </p:nvSpPr>
        <p:spPr>
          <a:xfrm>
            <a:off x="2563200" y="3074040"/>
            <a:ext cx="469440" cy="12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76"/>
          <p:cNvSpPr/>
          <p:nvPr/>
        </p:nvSpPr>
        <p:spPr>
          <a:xfrm>
            <a:off x="2609280" y="2912400"/>
            <a:ext cx="38052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b22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10/30/17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77"/>
          <p:cNvSpPr/>
          <p:nvPr/>
        </p:nvSpPr>
        <p:spPr>
          <a:xfrm>
            <a:off x="2719800" y="2717640"/>
            <a:ext cx="151920" cy="177480"/>
          </a:xfrm>
          <a:prstGeom prst="plus">
            <a:avLst>
              <a:gd name="adj" fmla="val 25000"/>
            </a:avLst>
          </a:prstGeom>
          <a:solidFill>
            <a:schemeClr val="accent2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78"/>
          <p:cNvSpPr/>
          <p:nvPr/>
        </p:nvSpPr>
        <p:spPr>
          <a:xfrm>
            <a:off x="4965480" y="3074040"/>
            <a:ext cx="431280" cy="12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79"/>
          <p:cNvSpPr/>
          <p:nvPr/>
        </p:nvSpPr>
        <p:spPr>
          <a:xfrm>
            <a:off x="5016960" y="2912400"/>
            <a:ext cx="32976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b22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7/22/18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80"/>
          <p:cNvSpPr/>
          <p:nvPr/>
        </p:nvSpPr>
        <p:spPr>
          <a:xfrm>
            <a:off x="5102640" y="2717640"/>
            <a:ext cx="151920" cy="177480"/>
          </a:xfrm>
          <a:prstGeom prst="plus">
            <a:avLst>
              <a:gd name="adj" fmla="val 25000"/>
            </a:avLst>
          </a:prstGeom>
          <a:solidFill>
            <a:schemeClr val="accent2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81"/>
          <p:cNvSpPr/>
          <p:nvPr/>
        </p:nvSpPr>
        <p:spPr>
          <a:xfrm>
            <a:off x="6491880" y="3075120"/>
            <a:ext cx="31716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 Review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82"/>
          <p:cNvSpPr/>
          <p:nvPr/>
        </p:nvSpPr>
        <p:spPr>
          <a:xfrm>
            <a:off x="6507360" y="2912400"/>
            <a:ext cx="27900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b22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1/1/19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83"/>
          <p:cNvSpPr/>
          <p:nvPr/>
        </p:nvSpPr>
        <p:spPr>
          <a:xfrm>
            <a:off x="6568560" y="2717640"/>
            <a:ext cx="151920" cy="177480"/>
          </a:xfrm>
          <a:prstGeom prst="plus">
            <a:avLst>
              <a:gd name="adj" fmla="val 25000"/>
            </a:avLst>
          </a:prstGeom>
          <a:solidFill>
            <a:schemeClr val="accent2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84"/>
          <p:cNvSpPr/>
          <p:nvPr/>
        </p:nvSpPr>
        <p:spPr>
          <a:xfrm>
            <a:off x="1150560" y="3544200"/>
            <a:ext cx="179028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>
            <a:noFill/>
          </a:ln>
          <a:scene3d>
            <a:camera prst="orthographicFront"/>
            <a:lightRig dir="t" rig="balanced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85"/>
          <p:cNvSpPr/>
          <p:nvPr/>
        </p:nvSpPr>
        <p:spPr>
          <a:xfrm>
            <a:off x="1150560" y="3544200"/>
            <a:ext cx="143460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>
            <a:noFill/>
          </a:ln>
          <a:effectLst>
            <a:outerShdw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86" hidden="1"/>
          <p:cNvSpPr/>
          <p:nvPr/>
        </p:nvSpPr>
        <p:spPr>
          <a:xfrm>
            <a:off x="0" y="3435480"/>
            <a:ext cx="360" cy="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87" hidden="1"/>
          <p:cNvSpPr/>
          <p:nvPr/>
        </p:nvSpPr>
        <p:spPr>
          <a:xfrm>
            <a:off x="0" y="3435480"/>
            <a:ext cx="360" cy="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88"/>
          <p:cNvSpPr/>
          <p:nvPr/>
        </p:nvSpPr>
        <p:spPr>
          <a:xfrm>
            <a:off x="431640" y="3576600"/>
            <a:ext cx="672840" cy="13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28282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89"/>
          <p:cNvSpPr/>
          <p:nvPr/>
        </p:nvSpPr>
        <p:spPr>
          <a:xfrm>
            <a:off x="1150560" y="3435840"/>
            <a:ext cx="31716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143 days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90"/>
          <p:cNvSpPr/>
          <p:nvPr/>
        </p:nvSpPr>
        <p:spPr>
          <a:xfrm>
            <a:off x="2990880" y="3554640"/>
            <a:ext cx="43128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5/17 - 11/17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91"/>
          <p:cNvSpPr/>
          <p:nvPr/>
        </p:nvSpPr>
        <p:spPr>
          <a:xfrm>
            <a:off x="2403000" y="3591720"/>
            <a:ext cx="1648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92"/>
          <p:cNvSpPr/>
          <p:nvPr/>
        </p:nvSpPr>
        <p:spPr>
          <a:xfrm>
            <a:off x="2967120" y="3881160"/>
            <a:ext cx="92664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dir="t" rig="balanced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93"/>
          <p:cNvSpPr/>
          <p:nvPr/>
        </p:nvSpPr>
        <p:spPr>
          <a:xfrm>
            <a:off x="2967120" y="3881160"/>
            <a:ext cx="68544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>
            <a:noFill/>
          </a:ln>
          <a:effectLst>
            <a:outerShdw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94" hidden="1"/>
          <p:cNvSpPr/>
          <p:nvPr/>
        </p:nvSpPr>
        <p:spPr>
          <a:xfrm>
            <a:off x="0" y="3772800"/>
            <a:ext cx="360" cy="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95" hidden="1"/>
          <p:cNvSpPr/>
          <p:nvPr/>
        </p:nvSpPr>
        <p:spPr>
          <a:xfrm>
            <a:off x="0" y="3772800"/>
            <a:ext cx="360" cy="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96"/>
          <p:cNvSpPr/>
          <p:nvPr/>
        </p:nvSpPr>
        <p:spPr>
          <a:xfrm>
            <a:off x="2594880" y="3913560"/>
            <a:ext cx="329760" cy="13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28282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97"/>
          <p:cNvSpPr/>
          <p:nvPr/>
        </p:nvSpPr>
        <p:spPr>
          <a:xfrm>
            <a:off x="2967120" y="3773160"/>
            <a:ext cx="27900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74 days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8"/>
          <p:cNvSpPr/>
          <p:nvPr/>
        </p:nvSpPr>
        <p:spPr>
          <a:xfrm>
            <a:off x="3943800" y="3891600"/>
            <a:ext cx="43128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11/17 - 3/18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99"/>
          <p:cNvSpPr/>
          <p:nvPr/>
        </p:nvSpPr>
        <p:spPr>
          <a:xfrm>
            <a:off x="3463920" y="3928680"/>
            <a:ext cx="1648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73%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00"/>
          <p:cNvSpPr/>
          <p:nvPr/>
        </p:nvSpPr>
        <p:spPr>
          <a:xfrm>
            <a:off x="3929040" y="4218120"/>
            <a:ext cx="161244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>
            <a:noFill/>
          </a:ln>
          <a:scene3d>
            <a:camera prst="orthographicFront"/>
            <a:lightRig dir="t" rig="balanced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01"/>
          <p:cNvSpPr/>
          <p:nvPr/>
        </p:nvSpPr>
        <p:spPr>
          <a:xfrm>
            <a:off x="3929040" y="4218120"/>
            <a:ext cx="90144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>
            <a:noFill/>
          </a:ln>
          <a:effectLst>
            <a:outerShdw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02" hidden="1"/>
          <p:cNvSpPr/>
          <p:nvPr/>
        </p:nvSpPr>
        <p:spPr>
          <a:xfrm>
            <a:off x="0" y="4109760"/>
            <a:ext cx="360" cy="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03" hidden="1"/>
          <p:cNvSpPr/>
          <p:nvPr/>
        </p:nvSpPr>
        <p:spPr>
          <a:xfrm>
            <a:off x="0" y="4109760"/>
            <a:ext cx="360" cy="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04"/>
          <p:cNvSpPr/>
          <p:nvPr/>
        </p:nvSpPr>
        <p:spPr>
          <a:xfrm>
            <a:off x="2938680" y="4250880"/>
            <a:ext cx="939600" cy="13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28282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Code Improvements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05"/>
          <p:cNvSpPr/>
          <p:nvPr/>
        </p:nvSpPr>
        <p:spPr>
          <a:xfrm>
            <a:off x="3929040" y="4110120"/>
            <a:ext cx="31716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129 days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06"/>
          <p:cNvSpPr/>
          <p:nvPr/>
        </p:nvSpPr>
        <p:spPr>
          <a:xfrm>
            <a:off x="5589360" y="4228920"/>
            <a:ext cx="39348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3/18 - 8/18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07"/>
          <p:cNvSpPr/>
          <p:nvPr/>
        </p:nvSpPr>
        <p:spPr>
          <a:xfrm>
            <a:off x="4651560" y="4266000"/>
            <a:ext cx="1648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56%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08"/>
          <p:cNvSpPr/>
          <p:nvPr/>
        </p:nvSpPr>
        <p:spPr>
          <a:xfrm>
            <a:off x="5529600" y="4555440"/>
            <a:ext cx="54576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dir="t" rig="balanced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09"/>
          <p:cNvSpPr/>
          <p:nvPr/>
        </p:nvSpPr>
        <p:spPr>
          <a:xfrm>
            <a:off x="5529600" y="4555440"/>
            <a:ext cx="21564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>
            <a:noFill/>
          </a:ln>
          <a:effectLst>
            <a:outerShdw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10" hidden="1"/>
          <p:cNvSpPr/>
          <p:nvPr/>
        </p:nvSpPr>
        <p:spPr>
          <a:xfrm>
            <a:off x="0" y="4446720"/>
            <a:ext cx="360" cy="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11" hidden="1"/>
          <p:cNvSpPr/>
          <p:nvPr/>
        </p:nvSpPr>
        <p:spPr>
          <a:xfrm>
            <a:off x="0" y="4446720"/>
            <a:ext cx="360" cy="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12"/>
          <p:cNvSpPr/>
          <p:nvPr/>
        </p:nvSpPr>
        <p:spPr>
          <a:xfrm>
            <a:off x="4915080" y="4587840"/>
            <a:ext cx="571320" cy="13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28282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Stabilization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113"/>
          <p:cNvSpPr/>
          <p:nvPr/>
        </p:nvSpPr>
        <p:spPr>
          <a:xfrm>
            <a:off x="5529600" y="4447080"/>
            <a:ext cx="27900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42 days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14"/>
          <p:cNvSpPr/>
          <p:nvPr/>
        </p:nvSpPr>
        <p:spPr>
          <a:xfrm>
            <a:off x="6120000" y="4565880"/>
            <a:ext cx="43128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8/18 - 10/18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115"/>
          <p:cNvSpPr/>
          <p:nvPr/>
        </p:nvSpPr>
        <p:spPr>
          <a:xfrm>
            <a:off x="5555160" y="4602960"/>
            <a:ext cx="1648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16"/>
          <p:cNvSpPr/>
          <p:nvPr/>
        </p:nvSpPr>
        <p:spPr>
          <a:xfrm>
            <a:off x="5385600" y="4892400"/>
            <a:ext cx="96480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>
            <a:noFill/>
          </a:ln>
          <a:scene3d>
            <a:camera prst="orthographicFront"/>
            <a:lightRig dir="t" rig="balanced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17"/>
          <p:cNvSpPr/>
          <p:nvPr/>
        </p:nvSpPr>
        <p:spPr>
          <a:xfrm>
            <a:off x="5385600" y="4892400"/>
            <a:ext cx="21564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>
            <a:noFill/>
          </a:ln>
          <a:effectLst>
            <a:outerShdw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18" hidden="1"/>
          <p:cNvSpPr/>
          <p:nvPr/>
        </p:nvSpPr>
        <p:spPr>
          <a:xfrm>
            <a:off x="0" y="4784040"/>
            <a:ext cx="360" cy="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19" hidden="1"/>
          <p:cNvSpPr/>
          <p:nvPr/>
        </p:nvSpPr>
        <p:spPr>
          <a:xfrm>
            <a:off x="0" y="4784040"/>
            <a:ext cx="360" cy="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20"/>
          <p:cNvSpPr/>
          <p:nvPr/>
        </p:nvSpPr>
        <p:spPr>
          <a:xfrm>
            <a:off x="4187520" y="4925160"/>
            <a:ext cx="1155240" cy="13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900" spc="-4" strike="noStrike">
                <a:solidFill>
                  <a:srgbClr val="28282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Integration with Website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21"/>
          <p:cNvSpPr/>
          <p:nvPr/>
        </p:nvSpPr>
        <p:spPr>
          <a:xfrm>
            <a:off x="5385600" y="4784400"/>
            <a:ext cx="27900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77 days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22"/>
          <p:cNvSpPr/>
          <p:nvPr/>
        </p:nvSpPr>
        <p:spPr>
          <a:xfrm>
            <a:off x="6398640" y="4903200"/>
            <a:ext cx="43128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8/18 - 11/18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23"/>
          <p:cNvSpPr/>
          <p:nvPr/>
        </p:nvSpPr>
        <p:spPr>
          <a:xfrm>
            <a:off x="5411160" y="4940280"/>
            <a:ext cx="16488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124"/>
          <p:cNvSpPr/>
          <p:nvPr/>
        </p:nvSpPr>
        <p:spPr>
          <a:xfrm>
            <a:off x="5934240" y="5229720"/>
            <a:ext cx="123156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dir="t" rig="balanced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25" hidden="1"/>
          <p:cNvSpPr/>
          <p:nvPr/>
        </p:nvSpPr>
        <p:spPr>
          <a:xfrm>
            <a:off x="5934240" y="5229720"/>
            <a:ext cx="50400" cy="202680"/>
          </a:xfrm>
          <a:prstGeom prst="round2DiagRect">
            <a:avLst>
              <a:gd name="adj1" fmla="val 100000"/>
              <a:gd name="adj2" fmla="val 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26" hidden="1"/>
          <p:cNvSpPr/>
          <p:nvPr/>
        </p:nvSpPr>
        <p:spPr>
          <a:xfrm>
            <a:off x="0" y="5121000"/>
            <a:ext cx="360" cy="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27" hidden="1"/>
          <p:cNvSpPr/>
          <p:nvPr/>
        </p:nvSpPr>
        <p:spPr>
          <a:xfrm>
            <a:off x="0" y="5121000"/>
            <a:ext cx="360" cy="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28"/>
          <p:cNvSpPr/>
          <p:nvPr/>
        </p:nvSpPr>
        <p:spPr>
          <a:xfrm>
            <a:off x="5106960" y="5262120"/>
            <a:ext cx="786960" cy="13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28282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Acceptance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129"/>
          <p:cNvSpPr/>
          <p:nvPr/>
        </p:nvSpPr>
        <p:spPr>
          <a:xfrm>
            <a:off x="5934240" y="5121360"/>
            <a:ext cx="27900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99 days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130"/>
          <p:cNvSpPr/>
          <p:nvPr/>
        </p:nvSpPr>
        <p:spPr>
          <a:xfrm>
            <a:off x="7216920" y="5240160"/>
            <a:ext cx="43128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10/18 - 2/19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31" hidden="1"/>
          <p:cNvSpPr/>
          <p:nvPr/>
        </p:nvSpPr>
        <p:spPr>
          <a:xfrm>
            <a:off x="5959800" y="533124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32"/>
          <p:cNvSpPr/>
          <p:nvPr/>
        </p:nvSpPr>
        <p:spPr>
          <a:xfrm>
            <a:off x="6635520" y="5566680"/>
            <a:ext cx="132048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>
            <a:noFill/>
          </a:ln>
          <a:scene3d>
            <a:camera prst="orthographicFront"/>
            <a:lightRig dir="t" rig="balanced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33" hidden="1"/>
          <p:cNvSpPr/>
          <p:nvPr/>
        </p:nvSpPr>
        <p:spPr>
          <a:xfrm>
            <a:off x="6635520" y="5566680"/>
            <a:ext cx="50400" cy="202680"/>
          </a:xfrm>
          <a:prstGeom prst="round2DiagRect">
            <a:avLst>
              <a:gd name="adj1" fmla="val 100000"/>
              <a:gd name="adj2" fmla="val 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34" hidden="1"/>
          <p:cNvSpPr/>
          <p:nvPr/>
        </p:nvSpPr>
        <p:spPr>
          <a:xfrm>
            <a:off x="0" y="5458320"/>
            <a:ext cx="360" cy="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35" hidden="1"/>
          <p:cNvSpPr/>
          <p:nvPr/>
        </p:nvSpPr>
        <p:spPr>
          <a:xfrm>
            <a:off x="0" y="5458320"/>
            <a:ext cx="360" cy="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36"/>
          <p:cNvSpPr/>
          <p:nvPr/>
        </p:nvSpPr>
        <p:spPr>
          <a:xfrm>
            <a:off x="5838120" y="5599080"/>
            <a:ext cx="748800" cy="13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28282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37"/>
          <p:cNvSpPr/>
          <p:nvPr/>
        </p:nvSpPr>
        <p:spPr>
          <a:xfrm>
            <a:off x="6635520" y="5458680"/>
            <a:ext cx="317160" cy="1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104 days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38"/>
          <p:cNvSpPr/>
          <p:nvPr/>
        </p:nvSpPr>
        <p:spPr>
          <a:xfrm>
            <a:off x="7999200" y="5577120"/>
            <a:ext cx="39348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1/19 - 5/19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39" hidden="1"/>
          <p:cNvSpPr/>
          <p:nvPr/>
        </p:nvSpPr>
        <p:spPr>
          <a:xfrm>
            <a:off x="6661080" y="566820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TextShape 140"/>
          <p:cNvSpPr txBox="1"/>
          <p:nvPr/>
        </p:nvSpPr>
        <p:spPr>
          <a:xfrm>
            <a:off x="628560" y="365040"/>
            <a:ext cx="7886520" cy="542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Application>LibreOffice/5.1.4.2$Linux_X86_64 LibreOffice_project/10m0$Build-2</Application>
  <Words>95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2014-09-17T18:23:59Z</dcterms:created>
  <dc:creator/>
  <dc:description/>
  <dc:language>en-US</dc:language>
  <cp:lastModifiedBy/>
  <dcterms:modified xsi:type="dcterms:W3CDTF">2017-01-11T08:35:11Z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