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5" r:id="rId1"/>
  </p:sldMasterIdLst>
  <p:sldIdLst>
    <p:sldId id="26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3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0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4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3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8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" y="0"/>
            <a:ext cx="12173103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763168" y="962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10" name="OTLSHAPE_T_948fd1511b624908b46912904d3a38ba_RightVerticalConnector1"/>
          <p:cNvCxnSpPr/>
          <p:nvPr>
            <p:custDataLst>
              <p:tags r:id="rId2"/>
            </p:custDataLst>
          </p:nvPr>
        </p:nvCxnSpPr>
        <p:spPr>
          <a:xfrm flipV="1">
            <a:off x="10748756" y="2438400"/>
            <a:ext cx="0" cy="3250148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9" name="OTLSHAPE_T_948fd1511b624908b46912904d3a38ba_LeftVerticalConnector5"/>
          <p:cNvCxnSpPr/>
          <p:nvPr>
            <p:custDataLst>
              <p:tags r:id="rId3"/>
            </p:custDataLst>
          </p:nvPr>
        </p:nvCxnSpPr>
        <p:spPr>
          <a:xfrm>
            <a:off x="8939695" y="5508123"/>
            <a:ext cx="0" cy="28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8" name="OTLSHAPE_T_948fd1511b624908b46912904d3a38ba_LeftVerticalConnector4"/>
          <p:cNvCxnSpPr/>
          <p:nvPr>
            <p:custDataLst>
              <p:tags r:id="rId4"/>
            </p:custDataLst>
          </p:nvPr>
        </p:nvCxnSpPr>
        <p:spPr>
          <a:xfrm>
            <a:off x="8939695" y="5092960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7" name="OTLSHAPE_T_948fd1511b624908b46912904d3a38ba_LeftVerticalConnector3"/>
          <p:cNvCxnSpPr/>
          <p:nvPr>
            <p:custDataLst>
              <p:tags r:id="rId5"/>
            </p:custDataLst>
          </p:nvPr>
        </p:nvCxnSpPr>
        <p:spPr>
          <a:xfrm>
            <a:off x="8939695" y="3117475"/>
            <a:ext cx="0" cy="18353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6" name="OTLSHAPE_T_948fd1511b624908b46912904d3a38ba_LeftVerticalConnector1"/>
          <p:cNvCxnSpPr/>
          <p:nvPr>
            <p:custDataLst>
              <p:tags r:id="rId6"/>
            </p:custDataLst>
          </p:nvPr>
        </p:nvCxnSpPr>
        <p:spPr>
          <a:xfrm>
            <a:off x="8939695" y="2438400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5" name="OTLSHAPE_T_ecfef31bfee54b4f971d3d302b2dd149_RightVerticalConnector1"/>
          <p:cNvCxnSpPr/>
          <p:nvPr>
            <p:custDataLst>
              <p:tags r:id="rId7"/>
            </p:custDataLst>
          </p:nvPr>
        </p:nvCxnSpPr>
        <p:spPr>
          <a:xfrm flipV="1">
            <a:off x="9670754" y="2438400"/>
            <a:ext cx="0" cy="286652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4" name="OTLSHAPE_T_ecfef31bfee54b4f971d3d302b2dd149_LeftVerticalConnector4"/>
          <p:cNvCxnSpPr/>
          <p:nvPr>
            <p:custDataLst>
              <p:tags r:id="rId8"/>
            </p:custDataLst>
          </p:nvPr>
        </p:nvCxnSpPr>
        <p:spPr>
          <a:xfrm>
            <a:off x="7973210" y="5124499"/>
            <a:ext cx="0" cy="28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3" name="OTLSHAPE_T_ecfef31bfee54b4f971d3d302b2dd149_LeftVerticalConnector3"/>
          <p:cNvCxnSpPr/>
          <p:nvPr>
            <p:custDataLst>
              <p:tags r:id="rId9"/>
            </p:custDataLst>
          </p:nvPr>
        </p:nvCxnSpPr>
        <p:spPr>
          <a:xfrm>
            <a:off x="7973210" y="4740874"/>
            <a:ext cx="0" cy="1804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2" name="OTLSHAPE_T_ecfef31bfee54b4f971d3d302b2dd149_LeftVerticalConnector2"/>
          <p:cNvCxnSpPr/>
          <p:nvPr>
            <p:custDataLst>
              <p:tags r:id="rId10"/>
            </p:custDataLst>
          </p:nvPr>
        </p:nvCxnSpPr>
        <p:spPr>
          <a:xfrm>
            <a:off x="7973210" y="4325711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1" name="OTLSHAPE_T_ecfef31bfee54b4f971d3d302b2dd149_LeftVerticalConnector1"/>
          <p:cNvCxnSpPr/>
          <p:nvPr>
            <p:custDataLst>
              <p:tags r:id="rId11"/>
            </p:custDataLst>
          </p:nvPr>
        </p:nvCxnSpPr>
        <p:spPr>
          <a:xfrm>
            <a:off x="7973210" y="2438400"/>
            <a:ext cx="0" cy="1747188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0" name="OTLSHAPE_T_eba8ee2a1844408c91d25cc40be5eeb2_RightVerticalConnector2"/>
          <p:cNvCxnSpPr/>
          <p:nvPr>
            <p:custDataLst>
              <p:tags r:id="rId12"/>
            </p:custDataLst>
          </p:nvPr>
        </p:nvCxnSpPr>
        <p:spPr>
          <a:xfrm>
            <a:off x="8543189" y="4709336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9" name="OTLSHAPE_T_eba8ee2a1844408c91d25cc40be5eeb2_RightVerticalConnector1"/>
          <p:cNvCxnSpPr/>
          <p:nvPr>
            <p:custDataLst>
              <p:tags r:id="rId13"/>
            </p:custDataLst>
          </p:nvPr>
        </p:nvCxnSpPr>
        <p:spPr>
          <a:xfrm>
            <a:off x="8543189" y="2438400"/>
            <a:ext cx="0" cy="213081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8" name="OTLSHAPE_T_eba8ee2a1844408c91d25cc40be5eeb2_LeftVerticalConnector4"/>
          <p:cNvCxnSpPr/>
          <p:nvPr>
            <p:custDataLst>
              <p:tags r:id="rId14"/>
            </p:custDataLst>
          </p:nvPr>
        </p:nvCxnSpPr>
        <p:spPr>
          <a:xfrm>
            <a:off x="7217370" y="4732302"/>
            <a:ext cx="0" cy="29059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7" name="OTLSHAPE_T_eba8ee2a1844408c91d25cc40be5eeb2_LeftVerticalConnector3"/>
          <p:cNvCxnSpPr/>
          <p:nvPr>
            <p:custDataLst>
              <p:tags r:id="rId15"/>
            </p:custDataLst>
          </p:nvPr>
        </p:nvCxnSpPr>
        <p:spPr>
          <a:xfrm>
            <a:off x="7217370" y="4357250"/>
            <a:ext cx="0" cy="18899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6" name="OTLSHAPE_T_eba8ee2a1844408c91d25cc40be5eeb2_LeftVerticalConnector2"/>
          <p:cNvCxnSpPr/>
          <p:nvPr>
            <p:custDataLst>
              <p:tags r:id="rId16"/>
            </p:custDataLst>
          </p:nvPr>
        </p:nvCxnSpPr>
        <p:spPr>
          <a:xfrm>
            <a:off x="7217370" y="2946957"/>
            <a:ext cx="0" cy="120709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5" name="OTLSHAPE_T_eba8ee2a1844408c91d25cc40be5eeb2_LeftVerticalConnector1"/>
          <p:cNvCxnSpPr/>
          <p:nvPr>
            <p:custDataLst>
              <p:tags r:id="rId17"/>
            </p:custDataLst>
          </p:nvPr>
        </p:nvCxnSpPr>
        <p:spPr>
          <a:xfrm>
            <a:off x="7217370" y="2438400"/>
            <a:ext cx="0" cy="338038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4" name="OTLSHAPE_T_ddc36248860c45f587292ea75ed0d69f_RightVerticalConnector1"/>
          <p:cNvCxnSpPr/>
          <p:nvPr>
            <p:custDataLst>
              <p:tags r:id="rId18"/>
            </p:custDataLst>
          </p:nvPr>
        </p:nvCxnSpPr>
        <p:spPr>
          <a:xfrm flipV="1">
            <a:off x="8159073" y="2438400"/>
            <a:ext cx="0" cy="2099274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3" name="OTLSHAPE_T_ddc36248860c45f587292ea75ed0d69f_LeftVerticalConnector2"/>
          <p:cNvCxnSpPr/>
          <p:nvPr>
            <p:custDataLst>
              <p:tags r:id="rId19"/>
            </p:custDataLst>
          </p:nvPr>
        </p:nvCxnSpPr>
        <p:spPr>
          <a:xfrm>
            <a:off x="7415623" y="4357250"/>
            <a:ext cx="0" cy="28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2" name="OTLSHAPE_T_ddc36248860c45f587292ea75ed0d69f_LeftVerticalConnector1"/>
          <p:cNvCxnSpPr/>
          <p:nvPr>
            <p:custDataLst>
              <p:tags r:id="rId20"/>
            </p:custDataLst>
          </p:nvPr>
        </p:nvCxnSpPr>
        <p:spPr>
          <a:xfrm>
            <a:off x="7415623" y="2438401"/>
            <a:ext cx="0" cy="1715649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0" name="OTLSHAPE_T_5d637a4d89a647e7b3d547461c00dc98_LeftVerticalConnector1"/>
          <p:cNvCxnSpPr/>
          <p:nvPr>
            <p:custDataLst>
              <p:tags r:id="rId21"/>
            </p:custDataLst>
          </p:nvPr>
        </p:nvCxnSpPr>
        <p:spPr>
          <a:xfrm flipV="1">
            <a:off x="5210056" y="2438401"/>
            <a:ext cx="0" cy="1817249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9" name="OTLSHAPE_T_c3d685d5ae854fb185925e527e534f28_RightVerticalConnector1"/>
          <p:cNvCxnSpPr/>
          <p:nvPr>
            <p:custDataLst>
              <p:tags r:id="rId22"/>
            </p:custDataLst>
          </p:nvPr>
        </p:nvCxnSpPr>
        <p:spPr>
          <a:xfrm flipV="1">
            <a:off x="5160493" y="2438400"/>
            <a:ext cx="0" cy="133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8" name="OTLSHAPE_T_c3d685d5ae854fb185925e527e534f28_LeftVerticalConnector2"/>
          <p:cNvCxnSpPr/>
          <p:nvPr>
            <p:custDataLst>
              <p:tags r:id="rId23"/>
            </p:custDataLst>
          </p:nvPr>
        </p:nvCxnSpPr>
        <p:spPr>
          <a:xfrm>
            <a:off x="3884237" y="2946957"/>
            <a:ext cx="0" cy="925068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7" name="OTLSHAPE_T_c3d685d5ae854fb185925e527e534f28_LeftVerticalConnector1"/>
          <p:cNvCxnSpPr/>
          <p:nvPr>
            <p:custDataLst>
              <p:tags r:id="rId24"/>
            </p:custDataLst>
          </p:nvPr>
        </p:nvCxnSpPr>
        <p:spPr>
          <a:xfrm>
            <a:off x="3884237" y="2438400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6" name="OTLSHAPE_T_f3c770d8a6a24238a57b373ef9984550_RightVerticalConnector2"/>
          <p:cNvCxnSpPr/>
          <p:nvPr>
            <p:custDataLst>
              <p:tags r:id="rId25"/>
            </p:custDataLst>
          </p:nvPr>
        </p:nvCxnSpPr>
        <p:spPr>
          <a:xfrm>
            <a:off x="3847065" y="2946957"/>
            <a:ext cx="0" cy="43984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5" name="OTLSHAPE_T_f3c770d8a6a24238a57b373ef9984550_RightVerticalConnector1"/>
          <p:cNvCxnSpPr/>
          <p:nvPr>
            <p:custDataLst>
              <p:tags r:id="rId26"/>
            </p:custDataLst>
          </p:nvPr>
        </p:nvCxnSpPr>
        <p:spPr>
          <a:xfrm>
            <a:off x="3847065" y="2438400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4" name="OTLSHAPE_T_f3c770d8a6a24238a57b373ef9984550_LeftVerticalConnector1"/>
          <p:cNvCxnSpPr/>
          <p:nvPr>
            <p:custDataLst>
              <p:tags r:id="rId27"/>
            </p:custDataLst>
          </p:nvPr>
        </p:nvCxnSpPr>
        <p:spPr>
          <a:xfrm flipV="1">
            <a:off x="1381290" y="2438400"/>
            <a:ext cx="0" cy="1050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2" name="OTLSHAPE_M_6e3d36ba8f5f423faa7a0a57470ce910_Connector1"/>
          <p:cNvCxnSpPr/>
          <p:nvPr>
            <p:custDataLst>
              <p:tags r:id="rId28"/>
            </p:custDataLst>
          </p:nvPr>
        </p:nvCxnSpPr>
        <p:spPr>
          <a:xfrm>
            <a:off x="6932381" y="2463800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1" name="OTLSHAPE_M_df949dad64a44818984bde0d0c8fd3af_Connector1"/>
          <p:cNvCxnSpPr/>
          <p:nvPr>
            <p:custDataLst>
              <p:tags r:id="rId29"/>
            </p:custDataLst>
          </p:nvPr>
        </p:nvCxnSpPr>
        <p:spPr>
          <a:xfrm>
            <a:off x="3648812" y="2463800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0" name="OTLSHAPE_M_0a1ef519557c45f4942d0867047bbb8e_Connector1"/>
          <p:cNvCxnSpPr/>
          <p:nvPr>
            <p:custDataLst>
              <p:tags r:id="rId30"/>
            </p:custDataLst>
          </p:nvPr>
        </p:nvCxnSpPr>
        <p:spPr>
          <a:xfrm>
            <a:off x="9862966" y="1539103"/>
            <a:ext cx="0" cy="518297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79" name="OTLSHAPE_M_213757f954204f9ca66f8bfc70d9e7b9_Connector1"/>
          <p:cNvCxnSpPr/>
          <p:nvPr>
            <p:custDataLst>
              <p:tags r:id="rId31"/>
            </p:custDataLst>
          </p:nvPr>
        </p:nvCxnSpPr>
        <p:spPr>
          <a:xfrm>
            <a:off x="5160493" y="1340426"/>
            <a:ext cx="0" cy="6534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78" name="OTLSHAPE_M_d5a61cb9fb68417288c9ebbc4eaced10_Connector1"/>
          <p:cNvCxnSpPr/>
          <p:nvPr>
            <p:custDataLst>
              <p:tags r:id="rId32"/>
            </p:custDataLst>
          </p:nvPr>
        </p:nvCxnSpPr>
        <p:spPr>
          <a:xfrm>
            <a:off x="3277087" y="1336742"/>
            <a:ext cx="0" cy="6952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55" name="OTLSHAPE_TB_00000000000000000000000000000000_LeftEndCaps"/>
          <p:cNvSpPr txBox="1"/>
          <p:nvPr>
            <p:custDataLst>
              <p:tags r:id="rId33"/>
            </p:custDataLst>
          </p:nvPr>
        </p:nvSpPr>
        <p:spPr>
          <a:xfrm>
            <a:off x="254000" y="21083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FF4500"/>
                </a:solidFill>
                <a:latin typeface="Calibri" panose="020F0502020204030204" pitchFamily="34" charset="0"/>
              </a:rPr>
              <a:t>2017</a:t>
            </a:r>
            <a:endParaRPr lang="en-US" b="1" spc="-38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44256" name="OTLSHAPE_TB_00000000000000000000000000000000_RightEndCaps"/>
          <p:cNvSpPr txBox="1"/>
          <p:nvPr>
            <p:custDataLst>
              <p:tags r:id="rId34"/>
            </p:custDataLst>
          </p:nvPr>
        </p:nvSpPr>
        <p:spPr>
          <a:xfrm>
            <a:off x="11474534" y="21083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FF4500"/>
                </a:solidFill>
                <a:latin typeface="Calibri" panose="020F0502020204030204" pitchFamily="34" charset="0"/>
              </a:rPr>
              <a:t>2019</a:t>
            </a:r>
            <a:endParaRPr lang="en-US" b="1" spc="-38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4425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20574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58" name="OTLSHAPE_TB_00000000000000000000000000000000_ElapsedTime" hidden="1"/>
          <p:cNvSpPr/>
          <p:nvPr>
            <p:custDataLst>
              <p:tags r:id="rId36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59" name="OTLSHAPE_TB_00000000000000000000000000000000_TodayMarkerShape" hidden="1"/>
          <p:cNvSpPr/>
          <p:nvPr>
            <p:custDataLst>
              <p:tags r:id="rId37"/>
            </p:custDataLst>
          </p:nvPr>
        </p:nvSpPr>
        <p:spPr>
          <a:xfrm>
            <a:off x="955137" y="24384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60" name="OTLSHAPE_TB_00000000000000000000000000000000_TodayMarkerText" hidden="1"/>
          <p:cNvSpPr txBox="1"/>
          <p:nvPr>
            <p:custDataLst>
              <p:tags r:id="rId38"/>
            </p:custDataLst>
          </p:nvPr>
        </p:nvSpPr>
        <p:spPr>
          <a:xfrm>
            <a:off x="1009565" y="2565400"/>
            <a:ext cx="383118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  <a:endParaRPr lang="en-US" sz="100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261" name="OTLSHAPE_TB_00000000000000000000000000000000_TimescaleInterval1"/>
          <p:cNvSpPr txBox="1"/>
          <p:nvPr>
            <p:custDataLst>
              <p:tags r:id="rId39"/>
            </p:custDataLst>
          </p:nvPr>
        </p:nvSpPr>
        <p:spPr>
          <a:xfrm>
            <a:off x="1073065" y="2154470"/>
            <a:ext cx="256032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Apr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62" name="OTLSHAPE_TB_00000000000000000000000000000000_Separator1"/>
          <p:cNvCxnSpPr/>
          <p:nvPr>
            <p:custDataLst>
              <p:tags r:id="rId40"/>
            </p:custDataLst>
          </p:nvPr>
        </p:nvCxnSpPr>
        <p:spPr>
          <a:xfrm>
            <a:off x="2137131" y="2120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6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2200631" y="2154470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Jul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64" name="OTLSHAPE_TB_00000000000000000000000000000000_Separator2"/>
          <p:cNvCxnSpPr/>
          <p:nvPr>
            <p:custDataLst>
              <p:tags r:id="rId42"/>
            </p:custDataLst>
          </p:nvPr>
        </p:nvCxnSpPr>
        <p:spPr>
          <a:xfrm>
            <a:off x="3277087" y="2120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65" name="OTLSHAPE_TB_00000000000000000000000000000000_TimescaleInterval3"/>
          <p:cNvSpPr txBox="1"/>
          <p:nvPr>
            <p:custDataLst>
              <p:tags r:id="rId43"/>
            </p:custDataLst>
          </p:nvPr>
        </p:nvSpPr>
        <p:spPr>
          <a:xfrm>
            <a:off x="3340587" y="2154470"/>
            <a:ext cx="26795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Oct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66" name="OTLSHAPE_TB_00000000000000000000000000000000_Separator3"/>
          <p:cNvCxnSpPr/>
          <p:nvPr>
            <p:custDataLst>
              <p:tags r:id="rId44"/>
            </p:custDataLst>
          </p:nvPr>
        </p:nvCxnSpPr>
        <p:spPr>
          <a:xfrm>
            <a:off x="4417043" y="2120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67" name="OTLSHAPE_TB_00000000000000000000000000000000_TimescaleInterval4"/>
          <p:cNvSpPr txBox="1"/>
          <p:nvPr>
            <p:custDataLst>
              <p:tags r:id="rId45"/>
            </p:custDataLst>
          </p:nvPr>
        </p:nvSpPr>
        <p:spPr>
          <a:xfrm>
            <a:off x="4480543" y="2154470"/>
            <a:ext cx="342900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2018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68" name="OTLSHAPE_TB_00000000000000000000000000000000_Separator4"/>
          <p:cNvCxnSpPr/>
          <p:nvPr>
            <p:custDataLst>
              <p:tags r:id="rId46"/>
            </p:custDataLst>
          </p:nvPr>
        </p:nvCxnSpPr>
        <p:spPr>
          <a:xfrm>
            <a:off x="5532217" y="2120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69" name="OTLSHAPE_TB_00000000000000000000000000000000_TimescaleInterval5"/>
          <p:cNvSpPr txBox="1"/>
          <p:nvPr>
            <p:custDataLst>
              <p:tags r:id="rId47"/>
            </p:custDataLst>
          </p:nvPr>
        </p:nvSpPr>
        <p:spPr>
          <a:xfrm>
            <a:off x="5595717" y="2154470"/>
            <a:ext cx="256032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Apr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70" name="OTLSHAPE_TB_00000000000000000000000000000000_Separator5"/>
          <p:cNvCxnSpPr/>
          <p:nvPr>
            <p:custDataLst>
              <p:tags r:id="rId48"/>
            </p:custDataLst>
          </p:nvPr>
        </p:nvCxnSpPr>
        <p:spPr>
          <a:xfrm>
            <a:off x="6659783" y="2120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71" name="OTLSHAPE_TB_00000000000000000000000000000000_TimescaleInterval6"/>
          <p:cNvSpPr txBox="1"/>
          <p:nvPr>
            <p:custDataLst>
              <p:tags r:id="rId49"/>
            </p:custDataLst>
          </p:nvPr>
        </p:nvSpPr>
        <p:spPr>
          <a:xfrm>
            <a:off x="6723283" y="2154470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Jul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72" name="OTLSHAPE_TB_00000000000000000000000000000000_Separator6"/>
          <p:cNvCxnSpPr/>
          <p:nvPr>
            <p:custDataLst>
              <p:tags r:id="rId50"/>
            </p:custDataLst>
          </p:nvPr>
        </p:nvCxnSpPr>
        <p:spPr>
          <a:xfrm>
            <a:off x="7799739" y="2120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73" name="OTLSHAPE_TB_00000000000000000000000000000000_TimescaleInterval7"/>
          <p:cNvSpPr txBox="1"/>
          <p:nvPr>
            <p:custDataLst>
              <p:tags r:id="rId51"/>
            </p:custDataLst>
          </p:nvPr>
        </p:nvSpPr>
        <p:spPr>
          <a:xfrm>
            <a:off x="7863239" y="2154470"/>
            <a:ext cx="26795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Oct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74" name="OTLSHAPE_TB_00000000000000000000000000000000_Separator7"/>
          <p:cNvCxnSpPr/>
          <p:nvPr>
            <p:custDataLst>
              <p:tags r:id="rId52"/>
            </p:custDataLst>
          </p:nvPr>
        </p:nvCxnSpPr>
        <p:spPr>
          <a:xfrm>
            <a:off x="8939695" y="2120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75" name="OTLSHAPE_TB_00000000000000000000000000000000_TimescaleInterval8"/>
          <p:cNvSpPr txBox="1"/>
          <p:nvPr>
            <p:custDataLst>
              <p:tags r:id="rId53"/>
            </p:custDataLst>
          </p:nvPr>
        </p:nvSpPr>
        <p:spPr>
          <a:xfrm>
            <a:off x="9003195" y="2154470"/>
            <a:ext cx="342900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2019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76" name="OTLSHAPE_TB_00000000000000000000000000000000_Separator8"/>
          <p:cNvCxnSpPr/>
          <p:nvPr>
            <p:custDataLst>
              <p:tags r:id="rId54"/>
            </p:custDataLst>
          </p:nvPr>
        </p:nvCxnSpPr>
        <p:spPr>
          <a:xfrm>
            <a:off x="10054869" y="2120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77" name="OTLSHAPE_TB_00000000000000000000000000000000_TimescaleInterval9"/>
          <p:cNvSpPr txBox="1"/>
          <p:nvPr>
            <p:custDataLst>
              <p:tags r:id="rId55"/>
            </p:custDataLst>
          </p:nvPr>
        </p:nvSpPr>
        <p:spPr>
          <a:xfrm>
            <a:off x="10118369" y="2154470"/>
            <a:ext cx="256032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smtClean="0">
                <a:solidFill>
                  <a:schemeClr val="lt1"/>
                </a:solidFill>
                <a:latin typeface="Century Gothic" panose="020B0502020202020204" pitchFamily="34" charset="0"/>
              </a:rPr>
              <a:t>Apr</a:t>
            </a:r>
            <a:endParaRPr lang="en-US" sz="1200" b="1" spc="-26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283" name="OTLSHAPE_M_47427931043d4de196c4def5d338dbcf_Connector1" hidden="1"/>
          <p:cNvCxnSpPr/>
          <p:nvPr>
            <p:custDataLst>
              <p:tags r:id="rId56"/>
            </p:custDataLst>
          </p:nvPr>
        </p:nvCxnSpPr>
        <p:spPr>
          <a:xfrm>
            <a:off x="8952086" y="2463800"/>
            <a:ext cx="0" cy="1569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1" name="OTLSHAPE_T_5d637a4d89a647e7b3d547461c00dc98_RightVerticalConnector1" hidden="1"/>
          <p:cNvCxnSpPr/>
          <p:nvPr>
            <p:custDataLst>
              <p:tags r:id="rId57"/>
            </p:custDataLst>
          </p:nvPr>
        </p:nvCxnSpPr>
        <p:spPr>
          <a:xfrm flipV="1">
            <a:off x="7428014" y="2438400"/>
            <a:ext cx="0" cy="171565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11" name="OTLSHAPE_M_1f203f9e9d6e48e48b859edb0ea422a7_Title"/>
          <p:cNvSpPr txBox="1"/>
          <p:nvPr>
            <p:custDataLst>
              <p:tags r:id="rId58"/>
            </p:custDataLst>
          </p:nvPr>
        </p:nvSpPr>
        <p:spPr>
          <a:xfrm>
            <a:off x="1164996" y="1452662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12" name="OTLSHAPE_M_1f203f9e9d6e48e48b859edb0ea422a7_Date"/>
          <p:cNvSpPr txBox="1"/>
          <p:nvPr>
            <p:custDataLst>
              <p:tags r:id="rId59"/>
            </p:custDataLst>
          </p:nvPr>
        </p:nvSpPr>
        <p:spPr>
          <a:xfrm>
            <a:off x="1197381" y="1623181"/>
            <a:ext cx="3937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6"/>
                </a:solidFill>
                <a:latin typeface="Century Gothic" panose="020B0502020202020204" pitchFamily="34" charset="0"/>
              </a:rPr>
              <a:t>5/1/17</a:t>
            </a:r>
            <a:endParaRPr lang="en-US" sz="1000" spc="-1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13" name="OTLSHAPE_M_1f203f9e9d6e48e48b859edb0ea422a7_Shape"/>
          <p:cNvSpPr/>
          <p:nvPr>
            <p:custDataLst>
              <p:tags r:id="rId60"/>
            </p:custDataLst>
          </p:nvPr>
        </p:nvSpPr>
        <p:spPr>
          <a:xfrm>
            <a:off x="1241281" y="1790700"/>
            <a:ext cx="304800" cy="33020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14" name="OTLSHAPE_M_d5a61cb9fb68417288c9ebbc4eaced10_Title"/>
          <p:cNvSpPr txBox="1"/>
          <p:nvPr>
            <p:custDataLst>
              <p:tags r:id="rId61"/>
            </p:custDataLst>
          </p:nvPr>
        </p:nvSpPr>
        <p:spPr>
          <a:xfrm>
            <a:off x="2714519" y="101052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Minimal Prototype 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15" name="OTLSHAPE_M_d5a61cb9fb68417288c9ebbc4eaced10_Date"/>
          <p:cNvSpPr txBox="1"/>
          <p:nvPr>
            <p:custDataLst>
              <p:tags r:id="rId62"/>
            </p:custDataLst>
          </p:nvPr>
        </p:nvSpPr>
        <p:spPr>
          <a:xfrm>
            <a:off x="3045587" y="1181040"/>
            <a:ext cx="469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6"/>
                </a:solidFill>
                <a:latin typeface="Century Gothic" panose="020B0502020202020204" pitchFamily="34" charset="0"/>
              </a:rPr>
              <a:t>9/30/17</a:t>
            </a:r>
            <a:endParaRPr lang="en-US" sz="1000" spc="-8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16" name="OTLSHAPE_M_d5a61cb9fb68417288c9ebbc4eaced10_Shape"/>
          <p:cNvSpPr/>
          <p:nvPr>
            <p:custDataLst>
              <p:tags r:id="rId63"/>
            </p:custDataLst>
          </p:nvPr>
        </p:nvSpPr>
        <p:spPr>
          <a:xfrm>
            <a:off x="3200887" y="1943100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17" name="OTLSHAPE_M_808492e7fcfe49709015401b74fad24c_Title"/>
          <p:cNvSpPr txBox="1"/>
          <p:nvPr>
            <p:custDataLst>
              <p:tags r:id="rId64"/>
            </p:custDataLst>
          </p:nvPr>
        </p:nvSpPr>
        <p:spPr>
          <a:xfrm>
            <a:off x="3641133" y="1539490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Submission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18" name="OTLSHAPE_M_808492e7fcfe49709015401b74fad24c_Date"/>
          <p:cNvSpPr txBox="1"/>
          <p:nvPr>
            <p:custDataLst>
              <p:tags r:id="rId65"/>
            </p:custDataLst>
          </p:nvPr>
        </p:nvSpPr>
        <p:spPr>
          <a:xfrm>
            <a:off x="3704273" y="1710009"/>
            <a:ext cx="5334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accent6"/>
                </a:solidFill>
                <a:latin typeface="Century Gothic" panose="020B0502020202020204" pitchFamily="34" charset="0"/>
              </a:rPr>
              <a:t>11/25/17</a:t>
            </a:r>
            <a:endParaRPr lang="en-US" sz="1000" spc="-6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19" name="OTLSHAPE_M_808492e7fcfe49709015401b74fad24c_Shape"/>
          <p:cNvSpPr/>
          <p:nvPr>
            <p:custDataLst>
              <p:tags r:id="rId66"/>
            </p:custDataLst>
          </p:nvPr>
        </p:nvSpPr>
        <p:spPr>
          <a:xfrm>
            <a:off x="3856673" y="18669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20" name="OTLSHAPE_M_213757f954204f9ca66f8bfc70d9e7b9_Title"/>
          <p:cNvSpPr txBox="1"/>
          <p:nvPr>
            <p:custDataLst>
              <p:tags r:id="rId67"/>
            </p:custDataLst>
          </p:nvPr>
        </p:nvSpPr>
        <p:spPr>
          <a:xfrm>
            <a:off x="4772190" y="843687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Release Web Prototype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21" name="OTLSHAPE_M_213757f954204f9ca66f8bfc70d9e7b9_Date"/>
          <p:cNvSpPr txBox="1"/>
          <p:nvPr>
            <p:custDataLst>
              <p:tags r:id="rId68"/>
            </p:custDataLst>
          </p:nvPr>
        </p:nvSpPr>
        <p:spPr>
          <a:xfrm>
            <a:off x="4964193" y="1184724"/>
            <a:ext cx="3937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6"/>
                </a:solidFill>
                <a:latin typeface="Century Gothic" panose="020B0502020202020204" pitchFamily="34" charset="0"/>
              </a:rPr>
              <a:t>3/1/18</a:t>
            </a:r>
            <a:endParaRPr lang="en-US" sz="1000" spc="-1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22" name="OTLSHAPE_M_213757f954204f9ca66f8bfc70d9e7b9_Shape"/>
          <p:cNvSpPr/>
          <p:nvPr>
            <p:custDataLst>
              <p:tags r:id="rId69"/>
            </p:custDataLst>
          </p:nvPr>
        </p:nvSpPr>
        <p:spPr>
          <a:xfrm>
            <a:off x="5046193" y="18669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23" name="OTLSHAPE_M_07b352c881f44a758dc5dd5d40c1f3c2_Title"/>
          <p:cNvSpPr txBox="1"/>
          <p:nvPr>
            <p:custDataLst>
              <p:tags r:id="rId70"/>
            </p:custDataLst>
          </p:nvPr>
        </p:nvSpPr>
        <p:spPr>
          <a:xfrm>
            <a:off x="5726224" y="1520440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Online Testing 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24" name="OTLSHAPE_M_07b352c881f44a758dc5dd5d40c1f3c2_Date"/>
          <p:cNvSpPr txBox="1"/>
          <p:nvPr>
            <p:custDataLst>
              <p:tags r:id="rId71"/>
            </p:custDataLst>
          </p:nvPr>
        </p:nvSpPr>
        <p:spPr>
          <a:xfrm>
            <a:off x="5920259" y="1690959"/>
            <a:ext cx="469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6"/>
                </a:solidFill>
                <a:latin typeface="Century Gothic" panose="020B0502020202020204" pitchFamily="34" charset="0"/>
              </a:rPr>
              <a:t>5/20/18</a:t>
            </a:r>
            <a:endParaRPr lang="en-US" sz="1000" spc="-8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25" name="OTLSHAPE_M_07b352c881f44a758dc5dd5d40c1f3c2_Shape"/>
          <p:cNvSpPr/>
          <p:nvPr>
            <p:custDataLst>
              <p:tags r:id="rId72"/>
            </p:custDataLst>
          </p:nvPr>
        </p:nvSpPr>
        <p:spPr>
          <a:xfrm>
            <a:off x="6037459" y="18669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26" name="OTLSHAPE_M_0a1ef519557c45f4942d0867047bbb8e_Title"/>
          <p:cNvSpPr txBox="1"/>
          <p:nvPr>
            <p:custDataLst>
              <p:tags r:id="rId73"/>
            </p:custDataLst>
          </p:nvPr>
        </p:nvSpPr>
        <p:spPr>
          <a:xfrm>
            <a:off x="10110616" y="149029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Release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27" name="OTLSHAPE_M_0a1ef519557c45f4942d0867047bbb8e_Date"/>
          <p:cNvSpPr txBox="1"/>
          <p:nvPr>
            <p:custDataLst>
              <p:tags r:id="rId74"/>
            </p:custDataLst>
          </p:nvPr>
        </p:nvSpPr>
        <p:spPr>
          <a:xfrm>
            <a:off x="10110616" y="1660812"/>
            <a:ext cx="469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accent6"/>
                </a:solidFill>
                <a:latin typeface="Century Gothic" panose="020B0502020202020204" pitchFamily="34" charset="0"/>
              </a:rPr>
              <a:t>3/15/19</a:t>
            </a:r>
            <a:endParaRPr lang="en-US" sz="1000" spc="-8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28" name="OTLSHAPE_M_0a1ef519557c45f4942d0867047bbb8e_Shape"/>
          <p:cNvSpPr/>
          <p:nvPr>
            <p:custDataLst>
              <p:tags r:id="rId75"/>
            </p:custDataLst>
          </p:nvPr>
        </p:nvSpPr>
        <p:spPr>
          <a:xfrm rot="16200000">
            <a:off x="9888366" y="1539103"/>
            <a:ext cx="228600" cy="2286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29" name="OTLSHAPE_M_df949dad64a44818984bde0d0c8fd3af_Title"/>
          <p:cNvSpPr txBox="1"/>
          <p:nvPr>
            <p:custDataLst>
              <p:tags r:id="rId76"/>
            </p:custDataLst>
          </p:nvPr>
        </p:nvSpPr>
        <p:spPr>
          <a:xfrm>
            <a:off x="3328644" y="27764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Integration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30" name="OTLSHAPE_M_df949dad64a44818984bde0d0c8fd3af_Date"/>
          <p:cNvSpPr txBox="1"/>
          <p:nvPr>
            <p:custDataLst>
              <p:tags r:id="rId77"/>
            </p:custDataLst>
          </p:nvPr>
        </p:nvSpPr>
        <p:spPr>
          <a:xfrm>
            <a:off x="3382112" y="2620736"/>
            <a:ext cx="5334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accent6"/>
                </a:solidFill>
                <a:latin typeface="Century Gothic" panose="020B0502020202020204" pitchFamily="34" charset="0"/>
              </a:rPr>
              <a:t>10/30/17</a:t>
            </a:r>
            <a:endParaRPr lang="en-US" sz="1000" spc="-6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31" name="OTLSHAPE_M_df949dad64a44818984bde0d0c8fd3af_Shape"/>
          <p:cNvSpPr/>
          <p:nvPr>
            <p:custDataLst>
              <p:tags r:id="rId78"/>
            </p:custDataLst>
          </p:nvPr>
        </p:nvSpPr>
        <p:spPr>
          <a:xfrm>
            <a:off x="3572612" y="2374900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2" name="OTLSHAPE_M_6e3d36ba8f5f423faa7a0a57470ce910_Title"/>
          <p:cNvSpPr txBox="1"/>
          <p:nvPr>
            <p:custDataLst>
              <p:tags r:id="rId79"/>
            </p:custDataLst>
          </p:nvPr>
        </p:nvSpPr>
        <p:spPr>
          <a:xfrm>
            <a:off x="6638927" y="2776438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33" name="OTLSHAPE_M_6e3d36ba8f5f423faa7a0a57470ce910_Date"/>
          <p:cNvSpPr txBox="1"/>
          <p:nvPr>
            <p:custDataLst>
              <p:tags r:id="rId80"/>
            </p:custDataLst>
          </p:nvPr>
        </p:nvSpPr>
        <p:spPr>
          <a:xfrm>
            <a:off x="6700881" y="2620736"/>
            <a:ext cx="469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accent6"/>
                </a:solidFill>
                <a:latin typeface="Century Gothic" panose="020B0502020202020204" pitchFamily="34" charset="0"/>
              </a:rPr>
              <a:t>7/22/18</a:t>
            </a:r>
            <a:endParaRPr lang="en-US" sz="1000" spc="-8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34" name="OTLSHAPE_M_6e3d36ba8f5f423faa7a0a57470ce910_Shape"/>
          <p:cNvSpPr/>
          <p:nvPr>
            <p:custDataLst>
              <p:tags r:id="rId81"/>
            </p:custDataLst>
          </p:nvPr>
        </p:nvSpPr>
        <p:spPr>
          <a:xfrm>
            <a:off x="6856181" y="2374900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5" name="OTLSHAPE_M_47427931043d4de196c4def5d338dbcf_Title"/>
          <p:cNvSpPr txBox="1"/>
          <p:nvPr>
            <p:custDataLst>
              <p:tags r:id="rId82"/>
            </p:custDataLst>
          </p:nvPr>
        </p:nvSpPr>
        <p:spPr>
          <a:xfrm>
            <a:off x="8741901" y="2776438"/>
            <a:ext cx="431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Exec Review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336" name="OTLSHAPE_M_47427931043d4de196c4def5d338dbcf_Date"/>
          <p:cNvSpPr txBox="1"/>
          <p:nvPr>
            <p:custDataLst>
              <p:tags r:id="rId83"/>
            </p:custDataLst>
          </p:nvPr>
        </p:nvSpPr>
        <p:spPr>
          <a:xfrm>
            <a:off x="8755786" y="2620736"/>
            <a:ext cx="3937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accent6"/>
                </a:solidFill>
                <a:latin typeface="Century Gothic" panose="020B0502020202020204" pitchFamily="34" charset="0"/>
              </a:rPr>
              <a:t>1/1/19</a:t>
            </a:r>
            <a:endParaRPr lang="en-US" sz="1000" spc="-1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37" name="OTLSHAPE_M_47427931043d4de196c4def5d338dbcf_Shape"/>
          <p:cNvSpPr/>
          <p:nvPr>
            <p:custDataLst>
              <p:tags r:id="rId84"/>
            </p:custDataLst>
          </p:nvPr>
        </p:nvSpPr>
        <p:spPr>
          <a:xfrm>
            <a:off x="8875886" y="2374900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8" name="OTLSHAPE_T_f3c770d8a6a24238a57b373ef9984550_Shape"/>
          <p:cNvSpPr/>
          <p:nvPr>
            <p:custDataLst>
              <p:tags r:id="rId85"/>
            </p:custDataLst>
          </p:nvPr>
        </p:nvSpPr>
        <p:spPr>
          <a:xfrm>
            <a:off x="1381290" y="3386800"/>
            <a:ext cx="24765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9" name="OTLSHAPE_T_f3c770d8a6a24238a57b373ef9984550_ShapePercentage"/>
          <p:cNvSpPr/>
          <p:nvPr>
            <p:custDataLst>
              <p:tags r:id="rId86"/>
            </p:custDataLst>
          </p:nvPr>
        </p:nvSpPr>
        <p:spPr>
          <a:xfrm>
            <a:off x="1381290" y="3386800"/>
            <a:ext cx="19812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40" name="OTLSHAPE_T_f3c770d8a6a24238a57b373ef9984550_StartDate" hidden="1"/>
          <p:cNvSpPr txBox="1"/>
          <p:nvPr>
            <p:custDataLst>
              <p:tags r:id="rId87"/>
            </p:custDataLst>
          </p:nvPr>
        </p:nvSpPr>
        <p:spPr>
          <a:xfrm>
            <a:off x="0" y="3231775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41" name="OTLSHAPE_T_f3c770d8a6a24238a57b373ef9984550_EndDate" hidden="1"/>
          <p:cNvSpPr txBox="1"/>
          <p:nvPr>
            <p:custDataLst>
              <p:tags r:id="rId88"/>
            </p:custDataLst>
          </p:nvPr>
        </p:nvSpPr>
        <p:spPr>
          <a:xfrm>
            <a:off x="0" y="3231775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42" name="OTLSHAPE_T_f3c770d8a6a24238a57b373ef9984550_Title"/>
          <p:cNvSpPr txBox="1"/>
          <p:nvPr>
            <p:custDataLst>
              <p:tags r:id="rId89"/>
            </p:custDataLst>
          </p:nvPr>
        </p:nvSpPr>
        <p:spPr>
          <a:xfrm>
            <a:off x="439458" y="3395373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 smtClean="0">
                <a:solidFill>
                  <a:srgbClr val="282823"/>
                </a:solidFill>
                <a:latin typeface="Calibri" panose="020F0502020204030204" pitchFamily="34" charset="0"/>
              </a:rPr>
              <a:t>System Design</a:t>
            </a:r>
            <a:endParaRPr lang="en-US" sz="1200" spc="-6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44343" name="OTLSHAPE_T_f3c770d8a6a24238a57b373ef9984550_Duration"/>
          <p:cNvSpPr txBox="1"/>
          <p:nvPr>
            <p:custDataLst>
              <p:tags r:id="rId90"/>
            </p:custDataLst>
          </p:nvPr>
        </p:nvSpPr>
        <p:spPr>
          <a:xfrm>
            <a:off x="1381290" y="323177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143 days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4344" name="OTLSHAPE_T_f3c770d8a6a24238a57b373ef9984550_JoinedDate"/>
          <p:cNvSpPr txBox="1"/>
          <p:nvPr>
            <p:custDataLst>
              <p:tags r:id="rId91"/>
            </p:custDataLst>
          </p:nvPr>
        </p:nvSpPr>
        <p:spPr>
          <a:xfrm>
            <a:off x="3897865" y="3418338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5/17 - 11/17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45" name="OTLSHAPE_T_f3c770d8a6a24238a57b373ef9984550_TextPercentage"/>
          <p:cNvSpPr txBox="1"/>
          <p:nvPr>
            <p:custDataLst>
              <p:tags r:id="rId92"/>
            </p:custDataLst>
          </p:nvPr>
        </p:nvSpPr>
        <p:spPr>
          <a:xfrm>
            <a:off x="3108927" y="341088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lt1"/>
                </a:solidFill>
                <a:latin typeface="Calibri" panose="020F0502020204030204" pitchFamily="34" charset="0"/>
              </a:rPr>
              <a:t>80%</a:t>
            </a:r>
            <a:endParaRPr lang="en-US" sz="1000" spc="-1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4346" name="OTLSHAPE_T_c3d685d5ae854fb185925e527e534f28_Shape"/>
          <p:cNvSpPr/>
          <p:nvPr>
            <p:custDataLst>
              <p:tags r:id="rId93"/>
            </p:custDataLst>
          </p:nvPr>
        </p:nvSpPr>
        <p:spPr>
          <a:xfrm>
            <a:off x="3884237" y="3770425"/>
            <a:ext cx="1282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47" name="OTLSHAPE_T_c3d685d5ae854fb185925e527e534f28_ShapePercentage"/>
          <p:cNvSpPr/>
          <p:nvPr>
            <p:custDataLst>
              <p:tags r:id="rId94"/>
            </p:custDataLst>
          </p:nvPr>
        </p:nvSpPr>
        <p:spPr>
          <a:xfrm>
            <a:off x="3884237" y="3770425"/>
            <a:ext cx="939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48" name="OTLSHAPE_T_c3d685d5ae854fb185925e527e534f28_StartDate" hidden="1"/>
          <p:cNvSpPr txBox="1"/>
          <p:nvPr>
            <p:custDataLst>
              <p:tags r:id="rId95"/>
            </p:custDataLst>
          </p:nvPr>
        </p:nvSpPr>
        <p:spPr>
          <a:xfrm>
            <a:off x="0" y="361540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49" name="OTLSHAPE_T_c3d685d5ae854fb185925e527e534f28_EndDate" hidden="1"/>
          <p:cNvSpPr txBox="1"/>
          <p:nvPr>
            <p:custDataLst>
              <p:tags r:id="rId96"/>
            </p:custDataLst>
          </p:nvPr>
        </p:nvSpPr>
        <p:spPr>
          <a:xfrm>
            <a:off x="0" y="361540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50" name="OTLSHAPE_T_c3d685d5ae854fb185925e527e534f28_Title"/>
          <p:cNvSpPr txBox="1"/>
          <p:nvPr>
            <p:custDataLst>
              <p:tags r:id="rId97"/>
            </p:custDataLst>
          </p:nvPr>
        </p:nvSpPr>
        <p:spPr>
          <a:xfrm>
            <a:off x="3404982" y="3778997"/>
            <a:ext cx="431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10" smtClean="0">
                <a:solidFill>
                  <a:srgbClr val="282823"/>
                </a:solidFill>
                <a:latin typeface="Calibri" panose="020F0502020204030204" pitchFamily="34" charset="0"/>
              </a:rPr>
              <a:t>Coding</a:t>
            </a:r>
            <a:endParaRPr lang="en-US" sz="1200" spc="-1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44351" name="OTLSHAPE_T_c3d685d5ae854fb185925e527e534f28_Duration"/>
          <p:cNvSpPr txBox="1"/>
          <p:nvPr>
            <p:custDataLst>
              <p:tags r:id="rId98"/>
            </p:custDataLst>
          </p:nvPr>
        </p:nvSpPr>
        <p:spPr>
          <a:xfrm>
            <a:off x="3884237" y="36154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74 days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4352" name="OTLSHAPE_T_c3d685d5ae854fb185925e527e534f28_JoinedDate"/>
          <p:cNvSpPr txBox="1"/>
          <p:nvPr>
            <p:custDataLst>
              <p:tags r:id="rId99"/>
            </p:custDataLst>
          </p:nvPr>
        </p:nvSpPr>
        <p:spPr>
          <a:xfrm>
            <a:off x="5211293" y="3801963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11/17 - 3/18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53" name="OTLSHAPE_T_c3d685d5ae854fb185925e527e534f28_TextPercentage"/>
          <p:cNvSpPr txBox="1"/>
          <p:nvPr>
            <p:custDataLst>
              <p:tags r:id="rId100"/>
            </p:custDataLst>
          </p:nvPr>
        </p:nvSpPr>
        <p:spPr>
          <a:xfrm>
            <a:off x="4570921" y="379451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lt1"/>
                </a:solidFill>
                <a:latin typeface="Calibri" panose="020F0502020204030204" pitchFamily="34" charset="0"/>
              </a:rPr>
              <a:t>73%</a:t>
            </a:r>
            <a:endParaRPr lang="en-US" sz="1000" spc="-1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4354" name="OTLSHAPE_T_5d637a4d89a647e7b3d547461c00dc98_Shape"/>
          <p:cNvSpPr/>
          <p:nvPr>
            <p:custDataLst>
              <p:tags r:id="rId101"/>
            </p:custDataLst>
          </p:nvPr>
        </p:nvSpPr>
        <p:spPr>
          <a:xfrm>
            <a:off x="5210056" y="4154050"/>
            <a:ext cx="22225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55" name="OTLSHAPE_T_5d637a4d89a647e7b3d547461c00dc98_ShapePercentage"/>
          <p:cNvSpPr/>
          <p:nvPr>
            <p:custDataLst>
              <p:tags r:id="rId102"/>
            </p:custDataLst>
          </p:nvPr>
        </p:nvSpPr>
        <p:spPr>
          <a:xfrm>
            <a:off x="5210056" y="4154050"/>
            <a:ext cx="12446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56" name="OTLSHAPE_T_5d637a4d89a647e7b3d547461c00dc98_StartDate" hidden="1"/>
          <p:cNvSpPr txBox="1"/>
          <p:nvPr>
            <p:custDataLst>
              <p:tags r:id="rId103"/>
            </p:custDataLst>
          </p:nvPr>
        </p:nvSpPr>
        <p:spPr>
          <a:xfrm>
            <a:off x="0" y="3999025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57" name="OTLSHAPE_T_5d637a4d89a647e7b3d547461c00dc98_EndDate" hidden="1"/>
          <p:cNvSpPr txBox="1"/>
          <p:nvPr>
            <p:custDataLst>
              <p:tags r:id="rId104"/>
            </p:custDataLst>
          </p:nvPr>
        </p:nvSpPr>
        <p:spPr>
          <a:xfrm>
            <a:off x="0" y="3999025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58" name="OTLSHAPE_T_5d637a4d89a647e7b3d547461c00dc98_Title"/>
          <p:cNvSpPr txBox="1"/>
          <p:nvPr>
            <p:custDataLst>
              <p:tags r:id="rId105"/>
            </p:custDataLst>
          </p:nvPr>
        </p:nvSpPr>
        <p:spPr>
          <a:xfrm>
            <a:off x="3906655" y="4162622"/>
            <a:ext cx="1257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 smtClean="0">
                <a:solidFill>
                  <a:srgbClr val="282823"/>
                </a:solidFill>
                <a:latin typeface="Calibri" panose="020F0502020204030204" pitchFamily="34" charset="0"/>
              </a:rPr>
              <a:t>Code Improvements</a:t>
            </a:r>
            <a:endParaRPr lang="en-US" sz="1200" spc="-6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44359" name="OTLSHAPE_T_5d637a4d89a647e7b3d547461c00dc98_Duration"/>
          <p:cNvSpPr txBox="1"/>
          <p:nvPr>
            <p:custDataLst>
              <p:tags r:id="rId106"/>
            </p:custDataLst>
          </p:nvPr>
        </p:nvSpPr>
        <p:spPr>
          <a:xfrm>
            <a:off x="5210056" y="399902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129 days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4360" name="OTLSHAPE_T_5d637a4d89a647e7b3d547461c00dc98_JoinedDate"/>
          <p:cNvSpPr txBox="1"/>
          <p:nvPr>
            <p:custDataLst>
              <p:tags r:id="rId107"/>
            </p:custDataLst>
          </p:nvPr>
        </p:nvSpPr>
        <p:spPr>
          <a:xfrm>
            <a:off x="7478814" y="4185588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smtClean="0">
                <a:solidFill>
                  <a:schemeClr val="accent1"/>
                </a:solidFill>
                <a:latin typeface="Century Gothic" panose="020B0502020202020204" pitchFamily="34" charset="0"/>
              </a:rPr>
              <a:t>3/18 - 8/18</a:t>
            </a:r>
            <a:endParaRPr lang="en-US" sz="900" spc="-6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61" name="OTLSHAPE_T_5d637a4d89a647e7b3d547461c00dc98_TextPercentage"/>
          <p:cNvSpPr txBox="1"/>
          <p:nvPr>
            <p:custDataLst>
              <p:tags r:id="rId108"/>
            </p:custDataLst>
          </p:nvPr>
        </p:nvSpPr>
        <p:spPr>
          <a:xfrm>
            <a:off x="6207130" y="417813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lt1"/>
                </a:solidFill>
                <a:latin typeface="Calibri" panose="020F0502020204030204" pitchFamily="34" charset="0"/>
              </a:rPr>
              <a:t>56%</a:t>
            </a:r>
            <a:endParaRPr lang="en-US" sz="1000" spc="-1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4362" name="OTLSHAPE_T_ddc36248860c45f587292ea75ed0d69f_Shape"/>
          <p:cNvSpPr/>
          <p:nvPr>
            <p:custDataLst>
              <p:tags r:id="rId109"/>
            </p:custDataLst>
          </p:nvPr>
        </p:nvSpPr>
        <p:spPr>
          <a:xfrm>
            <a:off x="7415623" y="4537674"/>
            <a:ext cx="7493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63" name="OTLSHAPE_T_ddc36248860c45f587292ea75ed0d69f_ShapePercentage"/>
          <p:cNvSpPr/>
          <p:nvPr>
            <p:custDataLst>
              <p:tags r:id="rId110"/>
            </p:custDataLst>
          </p:nvPr>
        </p:nvSpPr>
        <p:spPr>
          <a:xfrm>
            <a:off x="7415623" y="4537674"/>
            <a:ext cx="2794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64" name="OTLSHAPE_T_ddc36248860c45f587292ea75ed0d69f_StartDate" hidden="1"/>
          <p:cNvSpPr txBox="1"/>
          <p:nvPr>
            <p:custDataLst>
              <p:tags r:id="rId111"/>
            </p:custDataLst>
          </p:nvPr>
        </p:nvSpPr>
        <p:spPr>
          <a:xfrm>
            <a:off x="0" y="438265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65" name="OTLSHAPE_T_ddc36248860c45f587292ea75ed0d69f_EndDate" hidden="1"/>
          <p:cNvSpPr txBox="1"/>
          <p:nvPr>
            <p:custDataLst>
              <p:tags r:id="rId112"/>
            </p:custDataLst>
          </p:nvPr>
        </p:nvSpPr>
        <p:spPr>
          <a:xfrm>
            <a:off x="0" y="4382650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66" name="OTLSHAPE_T_ddc36248860c45f587292ea75ed0d69f_Title"/>
          <p:cNvSpPr txBox="1"/>
          <p:nvPr>
            <p:custDataLst>
              <p:tags r:id="rId113"/>
            </p:custDataLst>
          </p:nvPr>
        </p:nvSpPr>
        <p:spPr>
          <a:xfrm>
            <a:off x="6613110" y="4546247"/>
            <a:ext cx="76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 smtClean="0">
                <a:solidFill>
                  <a:srgbClr val="282823"/>
                </a:solidFill>
                <a:latin typeface="Calibri" panose="020F0502020204030204" pitchFamily="34" charset="0"/>
              </a:rPr>
              <a:t>Stabilization</a:t>
            </a:r>
            <a:endParaRPr lang="en-US" sz="1200" spc="-6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44367" name="OTLSHAPE_T_ddc36248860c45f587292ea75ed0d69f_Duration"/>
          <p:cNvSpPr txBox="1"/>
          <p:nvPr>
            <p:custDataLst>
              <p:tags r:id="rId114"/>
            </p:custDataLst>
          </p:nvPr>
        </p:nvSpPr>
        <p:spPr>
          <a:xfrm>
            <a:off x="7415623" y="4382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42 days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4368" name="OTLSHAPE_T_ddc36248860c45f587292ea75ed0d69f_JoinedDate"/>
          <p:cNvSpPr txBox="1"/>
          <p:nvPr>
            <p:custDataLst>
              <p:tags r:id="rId115"/>
            </p:custDataLst>
          </p:nvPr>
        </p:nvSpPr>
        <p:spPr>
          <a:xfrm>
            <a:off x="8209873" y="4569213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8/18 - 10/18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69" name="OTLSHAPE_T_ddc36248860c45f587292ea75ed0d69f_TextPercentage"/>
          <p:cNvSpPr txBox="1"/>
          <p:nvPr>
            <p:custDataLst>
              <p:tags r:id="rId116"/>
            </p:custDataLst>
          </p:nvPr>
        </p:nvSpPr>
        <p:spPr>
          <a:xfrm>
            <a:off x="7441023" y="456176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  <a:endParaRPr lang="en-US" sz="1000" spc="-1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4370" name="OTLSHAPE_T_eba8ee2a1844408c91d25cc40be5eeb2_Shape"/>
          <p:cNvSpPr/>
          <p:nvPr>
            <p:custDataLst>
              <p:tags r:id="rId117"/>
            </p:custDataLst>
          </p:nvPr>
        </p:nvSpPr>
        <p:spPr>
          <a:xfrm>
            <a:off x="7217370" y="4921299"/>
            <a:ext cx="13335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71" name="OTLSHAPE_T_eba8ee2a1844408c91d25cc40be5eeb2_ShapePercentage"/>
          <p:cNvSpPr/>
          <p:nvPr>
            <p:custDataLst>
              <p:tags r:id="rId118"/>
            </p:custDataLst>
          </p:nvPr>
        </p:nvSpPr>
        <p:spPr>
          <a:xfrm>
            <a:off x="7217370" y="4921299"/>
            <a:ext cx="2794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72" name="OTLSHAPE_T_eba8ee2a1844408c91d25cc40be5eeb2_StartDate" hidden="1"/>
          <p:cNvSpPr txBox="1"/>
          <p:nvPr>
            <p:custDataLst>
              <p:tags r:id="rId119"/>
            </p:custDataLst>
          </p:nvPr>
        </p:nvSpPr>
        <p:spPr>
          <a:xfrm>
            <a:off x="0" y="4766274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73" name="OTLSHAPE_T_eba8ee2a1844408c91d25cc40be5eeb2_EndDate" hidden="1"/>
          <p:cNvSpPr txBox="1"/>
          <p:nvPr>
            <p:custDataLst>
              <p:tags r:id="rId120"/>
            </p:custDataLst>
          </p:nvPr>
        </p:nvSpPr>
        <p:spPr>
          <a:xfrm>
            <a:off x="0" y="4766274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74" name="OTLSHAPE_T_eba8ee2a1844408c91d25cc40be5eeb2_Title"/>
          <p:cNvSpPr txBox="1"/>
          <p:nvPr>
            <p:custDataLst>
              <p:tags r:id="rId121"/>
            </p:custDataLst>
          </p:nvPr>
        </p:nvSpPr>
        <p:spPr>
          <a:xfrm>
            <a:off x="5636770" y="4929871"/>
            <a:ext cx="1536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4" smtClean="0">
                <a:solidFill>
                  <a:srgbClr val="282823"/>
                </a:solidFill>
                <a:latin typeface="Calibri" panose="020F0502020204030204" pitchFamily="34" charset="0"/>
              </a:rPr>
              <a:t>Integration with Website</a:t>
            </a:r>
            <a:endParaRPr lang="en-US" sz="1200" spc="-4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44375" name="OTLSHAPE_T_eba8ee2a1844408c91d25cc40be5eeb2_Duration"/>
          <p:cNvSpPr txBox="1"/>
          <p:nvPr>
            <p:custDataLst>
              <p:tags r:id="rId122"/>
            </p:custDataLst>
          </p:nvPr>
        </p:nvSpPr>
        <p:spPr>
          <a:xfrm>
            <a:off x="7217370" y="476627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77 days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4376" name="OTLSHAPE_T_eba8ee2a1844408c91d25cc40be5eeb2_JoinedDate"/>
          <p:cNvSpPr txBox="1"/>
          <p:nvPr>
            <p:custDataLst>
              <p:tags r:id="rId123"/>
            </p:custDataLst>
          </p:nvPr>
        </p:nvSpPr>
        <p:spPr>
          <a:xfrm>
            <a:off x="8593989" y="4952837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8/18 - 11/18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77" name="OTLSHAPE_T_eba8ee2a1844408c91d25cc40be5eeb2_TextPercentage"/>
          <p:cNvSpPr txBox="1"/>
          <p:nvPr>
            <p:custDataLst>
              <p:tags r:id="rId124"/>
            </p:custDataLst>
          </p:nvPr>
        </p:nvSpPr>
        <p:spPr>
          <a:xfrm>
            <a:off x="7242770" y="494538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smtClean="0">
                <a:solidFill>
                  <a:schemeClr val="lt1"/>
                </a:solidFill>
                <a:latin typeface="Calibri" panose="020F0502020204030204" pitchFamily="34" charset="0"/>
              </a:rPr>
              <a:t>15%</a:t>
            </a:r>
            <a:endParaRPr lang="en-US" sz="1000" spc="-1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4378" name="OTLSHAPE_T_ecfef31bfee54b4f971d3d302b2dd149_Shape"/>
          <p:cNvSpPr/>
          <p:nvPr>
            <p:custDataLst>
              <p:tags r:id="rId125"/>
            </p:custDataLst>
          </p:nvPr>
        </p:nvSpPr>
        <p:spPr>
          <a:xfrm>
            <a:off x="7973210" y="5304923"/>
            <a:ext cx="1701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79" name="OTLSHAPE_T_ecfef31bfee54b4f971d3d302b2dd149_ShapePercentage" hidden="1"/>
          <p:cNvSpPr/>
          <p:nvPr>
            <p:custDataLst>
              <p:tags r:id="rId126"/>
            </p:custDataLst>
          </p:nvPr>
        </p:nvSpPr>
        <p:spPr>
          <a:xfrm>
            <a:off x="7973210" y="5304923"/>
            <a:ext cx="50800" cy="20320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80" name="OTLSHAPE_T_ecfef31bfee54b4f971d3d302b2dd149_StartDate" hidden="1"/>
          <p:cNvSpPr txBox="1"/>
          <p:nvPr>
            <p:custDataLst>
              <p:tags r:id="rId127"/>
            </p:custDataLst>
          </p:nvPr>
        </p:nvSpPr>
        <p:spPr>
          <a:xfrm>
            <a:off x="0" y="5149899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81" name="OTLSHAPE_T_ecfef31bfee54b4f971d3d302b2dd149_EndDate" hidden="1"/>
          <p:cNvSpPr txBox="1"/>
          <p:nvPr>
            <p:custDataLst>
              <p:tags r:id="rId128"/>
            </p:custDataLst>
          </p:nvPr>
        </p:nvSpPr>
        <p:spPr>
          <a:xfrm>
            <a:off x="0" y="5149899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82" name="OTLSHAPE_T_ecfef31bfee54b4f971d3d302b2dd149_Title"/>
          <p:cNvSpPr txBox="1"/>
          <p:nvPr>
            <p:custDataLst>
              <p:tags r:id="rId129"/>
            </p:custDataLst>
          </p:nvPr>
        </p:nvSpPr>
        <p:spPr>
          <a:xfrm>
            <a:off x="6886853" y="5313496"/>
            <a:ext cx="1041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8" smtClean="0">
                <a:solidFill>
                  <a:srgbClr val="282823"/>
                </a:solidFill>
                <a:latin typeface="Calibri" panose="020F0502020204030204" pitchFamily="34" charset="0"/>
              </a:rPr>
              <a:t>User Acceptance</a:t>
            </a:r>
            <a:endParaRPr lang="en-US" sz="1200" spc="-8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44383" name="OTLSHAPE_T_ecfef31bfee54b4f971d3d302b2dd149_Duration"/>
          <p:cNvSpPr txBox="1"/>
          <p:nvPr>
            <p:custDataLst>
              <p:tags r:id="rId130"/>
            </p:custDataLst>
          </p:nvPr>
        </p:nvSpPr>
        <p:spPr>
          <a:xfrm>
            <a:off x="7973210" y="514989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99 days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4384" name="OTLSHAPE_T_ecfef31bfee54b4f971d3d302b2dd149_JoinedDate"/>
          <p:cNvSpPr txBox="1"/>
          <p:nvPr>
            <p:custDataLst>
              <p:tags r:id="rId131"/>
            </p:custDataLst>
          </p:nvPr>
        </p:nvSpPr>
        <p:spPr>
          <a:xfrm>
            <a:off x="9721554" y="5336462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10/18 - 2/19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85" name="OTLSHAPE_T_ecfef31bfee54b4f971d3d302b2dd149_TextPercentage" hidden="1"/>
          <p:cNvSpPr txBox="1"/>
          <p:nvPr>
            <p:custDataLst>
              <p:tags r:id="rId132"/>
            </p:custDataLst>
          </p:nvPr>
        </p:nvSpPr>
        <p:spPr>
          <a:xfrm>
            <a:off x="7998610" y="540652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4386" name="OTLSHAPE_T_948fd1511b624908b46912904d3a38ba_Shape"/>
          <p:cNvSpPr/>
          <p:nvPr>
            <p:custDataLst>
              <p:tags r:id="rId133"/>
            </p:custDataLst>
          </p:nvPr>
        </p:nvSpPr>
        <p:spPr>
          <a:xfrm>
            <a:off x="8939695" y="5688548"/>
            <a:ext cx="18161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87" name="OTLSHAPE_T_948fd1511b624908b46912904d3a38ba_ShapePercentage" hidden="1"/>
          <p:cNvSpPr/>
          <p:nvPr>
            <p:custDataLst>
              <p:tags r:id="rId134"/>
            </p:custDataLst>
          </p:nvPr>
        </p:nvSpPr>
        <p:spPr>
          <a:xfrm>
            <a:off x="8939695" y="5688548"/>
            <a:ext cx="50800" cy="20320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88" name="OTLSHAPE_T_948fd1511b624908b46912904d3a38ba_StartDate" hidden="1"/>
          <p:cNvSpPr txBox="1"/>
          <p:nvPr>
            <p:custDataLst>
              <p:tags r:id="rId135"/>
            </p:custDataLst>
          </p:nvPr>
        </p:nvSpPr>
        <p:spPr>
          <a:xfrm>
            <a:off x="0" y="553352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89" name="OTLSHAPE_T_948fd1511b624908b46912904d3a38ba_EndDate" hidden="1"/>
          <p:cNvSpPr txBox="1"/>
          <p:nvPr>
            <p:custDataLst>
              <p:tags r:id="rId136"/>
            </p:custDataLst>
          </p:nvPr>
        </p:nvSpPr>
        <p:spPr>
          <a:xfrm>
            <a:off x="0" y="553352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90" name="OTLSHAPE_T_948fd1511b624908b46912904d3a38ba_Title"/>
          <p:cNvSpPr txBox="1"/>
          <p:nvPr>
            <p:custDataLst>
              <p:tags r:id="rId137"/>
            </p:custDataLst>
          </p:nvPr>
        </p:nvSpPr>
        <p:spPr>
          <a:xfrm>
            <a:off x="7893511" y="5697120"/>
            <a:ext cx="1003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 smtClean="0">
                <a:solidFill>
                  <a:srgbClr val="282823"/>
                </a:solidFill>
                <a:latin typeface="Calibri" panose="020F0502020204030204" pitchFamily="34" charset="0"/>
              </a:rPr>
              <a:t>Documentation </a:t>
            </a:r>
            <a:endParaRPr lang="en-US" sz="1200" spc="-6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44391" name="OTLSHAPE_T_948fd1511b624908b46912904d3a38ba_Duration"/>
          <p:cNvSpPr txBox="1"/>
          <p:nvPr>
            <p:custDataLst>
              <p:tags r:id="rId138"/>
            </p:custDataLst>
          </p:nvPr>
        </p:nvSpPr>
        <p:spPr>
          <a:xfrm>
            <a:off x="8939695" y="553352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104 days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4392" name="OTLSHAPE_T_948fd1511b624908b46912904d3a38ba_JoinedDate"/>
          <p:cNvSpPr txBox="1"/>
          <p:nvPr>
            <p:custDataLst>
              <p:tags r:id="rId139"/>
            </p:custDataLst>
          </p:nvPr>
        </p:nvSpPr>
        <p:spPr>
          <a:xfrm>
            <a:off x="10799556" y="5720087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smtClean="0">
                <a:solidFill>
                  <a:schemeClr val="accent1"/>
                </a:solidFill>
                <a:latin typeface="Century Gothic" panose="020B0502020202020204" pitchFamily="34" charset="0"/>
              </a:rPr>
              <a:t>1/19 - 5/19</a:t>
            </a:r>
            <a:endParaRPr lang="en-US" sz="900" spc="-6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93" name="OTLSHAPE_T_948fd1511b624908b46912904d3a38ba_TextPercentage" hidden="1"/>
          <p:cNvSpPr txBox="1"/>
          <p:nvPr>
            <p:custDataLst>
              <p:tags r:id="rId140"/>
            </p:custDataLst>
          </p:nvPr>
        </p:nvSpPr>
        <p:spPr>
          <a:xfrm>
            <a:off x="8965095" y="57901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84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csIlNoYXBlU3R5bGUiOnsiJGlkIjoiNSIsIk1hcmdpbiI6eyIkaWQiOiI2IiwiVG9wIjowLCJMZWZ0IjoxMCwiUmlnaHQiOjEwLCJCb3R0b20iOjB9LCJQYWRkaW5nIjp7IiRpZCI6IjciLCJUb3AiOjMsIkxlZnQiOjEzLCJSaWdodCI6MTMsIkJvdHRvbSI6M30sIkJhY2tncm91bmQiOnsiJGlkIjoiOCIsIkNvbG9yIjp7IiRpZCI6IjkiLCJBIjoyNTUsIlIiOjgwLCJHIjo4MCwiQiI6Nz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1NSwiRyI6NjksIkIiO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1NSwiRyI6NjksIkIiOjB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wLCJGb250TmFtZSI6IkNlbnR1cnkgR290aGlj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MyLCJHIjo3NiwiQiI6MzR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VudHVyeSBHb3RoaWM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MzgsIkciOjIzNiwiQiI6MjI1fX0sIkFwcGVuZFllYXJPblllYXJDaGFuZ2UiOnRydWUsIkVsYXBzZWRUaW1lRm9ybWF0IjoxLCJUb2RheU1hcmtlclBvc2l0aW9uIjowLCJRdWlja1Bvc2l0aW9uIjozLCJBYnNvbHV0ZVBvc2l0aW9uIjoxNjIuMCwiTWFyZ2luIjp7IiRpZCI6IjQ5IiwiVG9wIjowLCJMZWZ0IjoxMCwiUmlnaHQiOjEwLCJCb3R0b20iOjB9LCJQYWRkaW5nIjp7IiRpZCI6IjUwIiwiVG9wIjowLCJMZWZ0IjowLCJSaWdodCI6MCwiQm90dG9tIjowfSwiQmFja2dyb3VuZCI6eyIkaWQiOiI1MSIsIkNvbG9yIjp7IiRpZCI6IjUyIiwiQSI6MjU1LCJSIjo4MCwiRyI6ODAsIkIiOjcw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VudHVyeSBHb3RoaWMiLCJJc0JvbGQiOmZhbHNlLCJJc0l0YWxpYyI6ZmFsc2UsIklzVW5kZXJsaW5lZCI6ZmFsc2UsIlBhcmVudFN0eWxlIjpudWxsfSwiQXV0b1NpemUiOjAsIkZvcmVncm91bmQiOnsiJGlkIjoiNzQiLCJDb2xvciI6eyIkaWQiOiI3NSIsIkEiOjI1NSwiUiI6MTc4LCJHIjozOCwiQiI6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SIsIlNlcGFyYXRvciI6Ii8iLCJVc2VJbnRlcm5hdGlvbmFsRGF0ZUZvcm1hdCI6ZmFsc2V9LCJJc1Zpc2libGUiOnRydWUsIlBhcmVudFN0eWxlIjpudWxsfSwiRGVmYXVsdFRhc2tTdHlsZSI6eyIkaWQiOiI4MCIsIlNoYXBlIjo4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4LCJHIjoyMzYsIkIiOjIyNX19LCJMaW5lV2VpZ2h0IjowLjAsIkxpbmVUeXBlIjowLCJQYXJlbnRTdHlsZSI6bnVsbH0sIlZlcnRpY2FsQ29ubmVjdG9yU3R5bGUiOnsiJGlkIjoiOTgiLCJMaW5lQ29sb3IiOnsiJGlkIjoiOTkiLCIkdHlwZSI6Ik5MUkUuQ29tbW9uLkRvbS5Tb2xpZENvbG9yQnJ1c2gsIE5MUkUuQ29tbW9uIiwiQ29sb3IiOnsiJGlkIjoiMTAwIiwiQSI6MjU1LCJSIjoyMzgsIkciOjIzNiwiQiI6MjI1fX0sIkxpbmVXZWlnaHQiOjEuMCwiTGluZVR5cGUiOjAsIlBhcmVudFN0eWxlIjpudWxsfSwiTWFyZ2luIjpudWxsLCJTdGFydERhdGVQb3NpdGlvbiI6NCwiRW5kRGF0ZVBvc2l0aW9uIjo0LCJUaXRsZVBvc2l0aW9uIjozLCJEdXJhdGlvblBvc2l0aW9uIjowLCJQZXJjZW50YWdlQ29tcGxldGVkUG9zaXRpb24iOjIsIlNwYWNpbmciOjI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wLCJGb250TmFtZSI6IkNhbGlicmkiLCJJc0JvbGQiOmZhbHNlLCJJc0l0YWxpYyI6ZmFsc2UsIklzVW5kZXJsaW5lZCI6ZmFsc2UsIlBhcmVudFN0eWxlIjpudWxsfSwiQXV0b1NpemUiOjAsIkZvcmVncm91bmQiOnsiJGlkIjoiMTA5IiwiQ29sb3IiOnsiJGlkIjoiMTEwIiwiQSI6MjU1LCJSIjo4MCwiRyI6ODAsIkIiOjc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3l5IiwiU2VwYXJhdG9yIjoiLyIsIlVzZUludGVybmF0aW9uYWxEYXRlRm9ybWF0IjpmYWxzZX0sIklzVmlzaWJsZSI6dHJ1ZSwiUGFyZW50U3R5bGUiOm51bGx9LCJTaG93RWxhcHNlZFRpbWVHcmFkaWVudFN0eWxlIjpmYWxzZX0sIlNjYWxlIjp7IiRpZCI6IjEyMiIsIlN0YXJ0RGF0ZSI6IjIwMTctMDQtMDFUMDA6MDA6MDAiLCJFbmREYXRlIjoiMjAxOS0wNS0yNlQyMzo1OTo1OS45OTlaIiwiRm9ybWF0IjoiTU1NIiwiVHlwZSI6MiwiQXV0b0RhdGVSYW5nZSI6ZmFsc2UsIldvcmtpbmdEYXlzIjozMSwiVG9kYXlNYXJrZXJUZXh0IjoiVG9kYXkiLCJBdXRvU2NhbGVUeXBlIjp0cnVlfSwiTWlsZXN0b25lcyI6W3siJGlkIjoiMTIzIiwiRGF0ZSI6IjIwMTctMDUtMDFUMjM6NTk6NTkuOTk5WiIsIlN0eWxlIjp7IiRpZCI6IjEyNCIsIlNoYXBlIjoxMSwiQ29ubmVjdG9yTWFyZ2luIjp7IiRyZWYiOiI1NCJ9LCJDb25uZWN0b3JTdHlsZSI6eyIkaWQiOiIxMjUiLCJMaW5lQ29sb3IiOnsiJGlkIjoiMTI2IiwiJHR5cGUiOiJOTFJFLkNvbW1vbi5Eb20uU29saWRDb2xvckJydXNoLCBOTFJFLkNvbW1vbiIsIkNvbG9yIjp7IiRpZCI6IjEyNyIsIkEiOjI1NSwiUiI6MjMyLCJHIjo3NiwiQiI6MzR9fSwiTGluZVdlaWdodCI6MS4wLCJMaW5lVHlwZSI6MCwiUGFyZW50U3R5bGUiOnsiJHJlZiI6IjU1In19LCJJc0JlbG93VGltZWJhbmQiOmZhbHNlLCJIaWRlRGF0ZSI6ZmFsc2UsIlNoYXBlU2l6ZSI6MiwiU3BhY2luZyI6MC4wLCJQYWRkaW5nIjp7IiRpZCI6IjEyOCIsIlRvcCI6MCwiTGVmdCI6MCwiUmlnaHQiOjAsIkJvdHRvbSI6MH0sIlNoYXBlU3R5bGUiOnsiJGlkIjoiMTI5IiwiTWFyZ2luIjp7IiRyZWYiOiI2MCJ9LCJQYWRkaW5nIjp7IiRyZWYiOiI2MSJ9LCJCYWNrZ3JvdW5kIjp7IiRpZCI6IjEzMCIsIkNvbG9yIjp7IiRpZCI6IjEzMSIsIkEiOjI1NSwiUiI6MjMyLCJHIjo3NiwiQiI6MzR9fSwiSXNWaXNpYmxlIjp0cnVlLCJXaWR0aCI6MjQuMCwiSGVpZ2h0IjoyNi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Mzk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VudHVyeSBHb3RoaWM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A5NzQzOTE5MzcyNTU4NTkzMiwiSXNDdXN0b20iOnRydWV9LCJJZCI6IjFmMjAzZjllLTlkNmUtNDhlNC04Yjg1LTllZGIwZWE0MjJhNyIsIkltcG9ydElkIjpudWxsLCJUaXRsZSI6IktpY2stT2ZmIiwiTm90ZSI6bnVsbCwiSHlwZXJsaW5rIjpudWxsLCJJc0NoYW5nZWQiOmZhbHNlLCJJc05ldyI6dHJ1ZX0seyIkaWQiOiIxMzkiLCJEYXRlIjoiMjAxNy0wOS0zMFQyMzo1OTo1OS45OTlaIiwiU3R5bGUiOnsiJGlkIjoiMTQwIiwiU2hhcGUiOjEyLCJDb25uZWN0b3JNYXJnaW4iOnsiJHJlZiI6IjU0In0sIkNvbm5lY3RvclN0eWxlIjp7IiRpZCI6IjE0MSIsIkxpbmVDb2xvciI6eyIkaWQiOiIxNDIiLCIkdHlwZSI6Ik5MUkUuQ29tbW9uLkRvbS5Tb2xpZENvbG9yQnJ1c2gsIE5MUkUuQ29tbW9uIiwiQ29sb3IiOnsiJGlkIjoiMTQzIiwiQSI6MjU1LCJSIjoyNTUsIkciOjE4OSwiQiI6NzF9fSwiTGluZVdlaWdodCI6MS4wLCJMaW5lVHlwZSI6MCwiUGFyZW50U3R5bGUiOnsiJHJlZiI6IjU1In19LCJJc0JlbG93VGltZWJhbmQiOmZhbHNlLCJIaWRlRGF0ZSI6ZmFsc2UsIlNoYXBlU2l6ZSI6MCwiU3BhY2luZyI6MC4wLCJQYWRkaW5nIjp7IiRpZCI6IjE0NCIsIlRvcCI6MCwiTGVmdCI6MCwiUmlnaHQiOjAsIkJvdHRvbSI6MH0sIlNoYXBlU3R5bGUiOnsiJGlkIjoiMTQ1IiwiTWFyZ2luIjp7IiRyZWYiOiI2MCJ9LCJQYWRkaW5nIjp7IiRyZWYiOiI2MSJ9LCJCYWNrZ3JvdW5kIjp7IiRpZCI6IjE0NiIsIkNvbG9yIjp7IiRpZCI6IjE0NyIsIkEiOjI1NSwiUiI6MjU1LCJHIjoxODksIkIiOjcxfX0sIklzVmlzaWJsZSI6dHJ1ZSwiV2lkdGgiOjEyLjAsIkhlaWdodCI6MTQuMCwiQm9yZGVyU3R5bGUiOnsiJGlkIjoiMTQ4IiwiTGluZUNvbG9yIjp7IiRyZWYiOiI2MyJ9LCJMaW5lV2VpZ2h0IjowLjAsIkxpbmVUeXBlIjowLCJQYXJlbnRTdHlsZSI6eyIkcmVmIjoiNjIifX0sIlBhcmVudFN0eWxlIjp7IiRyZWYiOiI1OSJ9fSwiVGl0bGVTdHlsZSI6eyIkaWQiOiIxNDkiLCJGb250U2V0dGluZ3MiOnsiJGlkIjoiMTUwIiwiRm9udFNpemUiOjExLCJGb250TmFtZSI6IkNhbGlicmkiLCJJc0JvbGQiOnRydWUsIklzSXRhbGljIjpmYWxzZSwiSXNVbmRlcmxpbmVkIjpmYWxzZSwiUGFyZW50U3R5bGUiOnsiJHJlZiI6IjY2In19LCJBdXRvU2l6ZSI6MCwiRm9yZWdyb3VuZCI6eyIkcmVmIjoiNjcifSwiTWF4V2lkdGgiOjkxLj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MSIsIkxpbmVDb2xvciI6bnVsbCwiTGluZVdlaWdodCI6MC4wLCJMaW5lVHlwZSI6MCwiUGFyZW50U3R5bGUiOm51bGx9LCJQYXJlbnRTdHlsZSI6eyIkcmVmIjoiNjUifX0sIkRhdGVTdHlsZSI6eyIkaWQiOiIxNTIiLCJGb250U2V0dGluZ3MiOnsiJGlkIjoiMTUzIiwiRm9udFNpemUiOjEwLCJGb250TmFtZSI6IkNlbnR1cnkgR290aGlj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xNjE5MTAwMzU4NzUxMDg0OSwiSXNDdXN0b20iOnRydWV9LCJJZCI6ImQ1YTYxY2I5LWZiNjgtNDE3Mi04OGM5LWViYmM0ZWFjZWQxMCIsIkltcG9ydElkIjpudWxsLCJUaXRsZSI6Ik1pbmltYWwgUHJvdG90eXBlICIsIk5vdGUiOm51bGwsIkh5cGVybGluayI6bnVsbCwiSXNDaGFuZ2VkIjpmYWxzZSwiSXNOZXciOnRydWV9LHsiJGlkIjoiMTU1IiwiRGF0ZSI6IjIwMTctMTAtMzBUMjM6NTk6NTkuOTk5WiIsIlN0eWxlIjp7IiRpZCI6IjE1NiIsIlNoYXBlIjoxMiwiQ29ubmVjdG9yTWFyZ2luIjp7IiRyZWYiOiI1NCJ9LCJDb25uZWN0b3JTdHlsZSI6eyIkaWQiOiIxNTciLCJMaW5lQ29sb3IiOnsiJGlkIjoiMTU4IiwiJHR5cGUiOiJOTFJFLkNvbW1vbi5Eb20uU29saWRDb2xvckJydXNoLCBOTFJFLkNvbW1vbiIsIkNvbG9yIjp7IiRpZCI6IjE1OSIsIkEiOjI1NSwiUiI6MjU1LCJHIjoxODksIkIiOjcxfX0sIkxpbmVXZWlnaHQiOjEuMCwiTGluZVR5cGUiOjAsIlBhcmVudFN0eWxlIjp7IiRyZWYiOiI1NSJ9fSwiSXNCZWxvd1RpbWViYW5kIjp0cnVlLCJIaWRlRGF0ZSI6ZmFsc2UsIlNoYXBlU2l6ZSI6MCwiU3BhY2luZyI6MC4wLCJQYWRkaW5nIjp7IiRpZCI6IjE2MCIsIlRvcCI6MCwiTGVmdCI6MCwiUmlnaHQiOjAsIkJvdHRvbSI6MH0sIlNoYXBlU3R5bGUiOnsiJGlkIjoiMTYxIiwiTWFyZ2luIjp7IiRyZWYiOiI2MCJ9LCJQYWRkaW5nIjp7IiRyZWYiOiI2MSJ9LCJCYWNrZ3JvdW5kIjp7IiRpZCI6IjE2MiIsIkNvbG9yIjp7IiRpZCI6IjE2MyIsIkEiOjI1NSwiUiI6MjU1LCJHIjoxODksIkIiOjcxfX0sIklzVmlzaWJsZSI6dHJ1ZSwiV2lkdGgiOjEyLjAsIkhlaWdodCI6MTQ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nRydWUsIklzSXRhbGljIjpmYWxzZSwiSXNVbmRlcmxpbmVkIjpmYWxzZSwiUGFyZW50U3R5bGUiOnsiJHJlZiI6IjY2In19LCJBdXRvU2l6ZSI6MCwiRm9yZWdyb3VuZCI6eyIkcmVmIjoiNjcifSwiTWF4V2lkdGgiOjUzLj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lbnR1cnkgR290aGlj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3MCIsIkxpbmVDb2xvciI6bnVsbCwiTGluZVdlaWdodCI6MC4wLCJMaW5lVHlwZSI6MCwiUGFyZW50U3R5bGUiOm51bGx9LCJQYXJlbnRTdHlsZSI6eyIkcmVmIjoiNzIifX0sIkRhdGVGb3JtYXQiOnsiJHJlZiI6Ijc5In0sIklzVmlzaWJsZSI6dHJ1ZSwiUGFyZW50U3R5bGUiOnsiJHJlZiI6IjUzIn19LCJQb3NpdGlvbiI6eyJSYXRpbyI6MC4wODM0MTQ1MTY0OTYwNjk2NTIsIklzQ3VzdG9tIjp0cnVlfSwiSWQiOiJkZjk0OWRhZC02NGE0LTQ4MTgtOTg0Yi1kZTBkMGM4ZmQzYWYiLCJJbXBvcnRJZCI6bnVsbCwiVGl0bGUiOiJJbnRlZ3JhdGlvbiIsIk5vdGUiOm51bGwsIkh5cGVybGluayI6bnVsbCwiSXNDaGFuZ2VkIjpmYWxzZSwiSXNOZXciOnRydWV9LHsiJGlkIjoiMTcxIiwiRGF0ZSI6IjIwMTctMTEtMjVUMjM6NTk6NTkuOTk5WiIsIlN0eWxlIjp7IiRpZCI6IjE3MiIsIlNoYXBlIjoxMywiQ29ubmVjdG9yTWFyZ2luIjp7IiRyZWYiOiI1NCJ9LCJDb25uZWN0b3JTdHlsZSI6eyIkaWQiOiIxNzMiLCJMaW5lQ29sb3IiOnsiJGlkIjoiMTc0IiwiJHR5cGUiOiJOTFJFLkNvbW1vbi5Eb20uU29saWRDb2xvckJydXNoLCBOTFJFLkNvbW1vbiIsIkNvbG9yIjp7IiRpZCI6IjE3NSIsIkEiOjI1NSwiUiI6MjMyLCJHIjo3NiwiQiI6MzR9fSwiTGluZVdlaWdodCI6MS4wLCJMaW5lVHlwZSI6MCwiUGFyZW50U3R5bGUiOnsiJHJlZiI6IjU1In19LCJJc0JlbG93VGltZWJhbmQiOmZhbHNlLCJIaWRlRGF0ZSI6ZmFsc2UsIlNoYXBlU2l6ZSI6MSwiU3BhY2luZyI6MC4wLCJQYWRkaW5nIjp7IiRpZCI6IjE3NiIsIlRvcCI6MCwiTGVmdCI6MCwiUmlnaHQiOjAsIkJvdHRvbSI6MH0sIlNoYXBlU3R5bGUiOnsiJGlkIjoiMTc3IiwiTWFyZ2luIjp7IiRyZWYiOiI2MCJ9LCJQYWRkaW5nIjp7IiRyZWYiOiI2MSJ9LCJCYWNrZ3JvdW5kIjp7IiRpZCI6IjE3OCIsIkNvbG9yIjp7IiRpZCI6IjE3OSIsIkEiOjI1NSwiUiI6MjMyLCJHIjo3NiwiQiI6MzR9fSwiSXNWaXNpYmxlIjp0cnVlLCJXaWR0aCI6MTguMCwiSGVpZ2h0IjoyMC4wLCJCb3JkZXJTdHlsZSI6eyIkaWQiOiIxODAiLCJMaW5lQ29sb3IiOnsiJHJlZiI6IjYzIn0sIkxpbmVXZWlnaHQiOjAuMCwiTGluZVR5cGUiOjAsIlBhcmVudFN0eWxlIjp7IiRyZWYiOiI2MiJ9fSwiUGFyZW50U3R5bGUiOnsiJHJlZiI6IjU5In19LCJUaXRsZVN0eWxlIjp7IiRpZCI6IjE4MSIsIkZvbnRTZXR0aW5ncyI6eyIkaWQiOiIxODIiLCJGb250U2l6ZSI6MTEsIkZvbnROYW1lIjoiQ2FsaWJyaSIsIklzQm9sZCI6dHJ1ZSwiSXNJdGFsaWMiOmZhbHNlLCJJc1VuZGVybGluZWQiOmZhbHNlLCJQYXJlbnRTdHlsZSI6eyIkcmVmIjoiNjYifX0sIkF1dG9TaXplIjowLCJGb3JlZ3JvdW5kIjp7IiRyZWYiOiI2NyJ9LCJNYXhXaWR0aCI6NTQu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gzIiwiTGluZUNvbG9yIjpudWxsLCJMaW5lV2VpZ2h0IjowLjAsIkxpbmVUeXBlIjowLCJQYXJlbnRTdHlsZSI6bnVsbH0sIlBhcmVudFN0eWxlIjp7IiRyZWYiOiI2NSJ9fSwiRGF0ZVN0eWxlIjp7IiRpZCI6IjE4NCIsIkZvbnRTZXR0aW5ncyI6eyIkaWQiOiIxODUiLCJGb250U2l6ZSI6MTAsIkZvbnROYW1lIjoiQ2VudHVyeSBHb3RoaWM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2IiwiTGluZUNvbG9yIjpudWxsLCJMaW5lV2VpZ2h0IjowLjAsIkxpbmVUeXBlIjowLCJQYXJlbnRTdHlsZSI6bnVsbH0sIlBhcmVudFN0eWxlIjp7IiRyZWYiOiI3MiJ9fSwiRGF0ZUZvcm1hdCI6eyIkcmVmIjoiNzkifSwiSXNWaXNpYmxlIjp0cnVlLCJQYXJlbnRTdHlsZSI6eyIkcmVmIjoiNTMifX0sIlBvc2l0aW9uIjp7IlJhdGlvIjowLjA4NDc3ODM1NDc4NjA2MDQ4MSwiSXNDdXN0b20iOnRydWV9LCJJZCI6IjgwODQ5MmU3LWZjZmUtNDk3MC05MDE1LTQwMWI3NGZhZDI0YyIsIkltcG9ydElkIjpudWxsLCJUaXRsZSI6IlN1Ym1pc3Npb24iLCJOb3RlIjpudWxsLCJIeXBlcmxpbmsiOm51bGwsIklzQ2hhbmdlZCI6ZmFsc2UsIklzTmV3Ijp0cnVlfSx7IiRpZCI6IjE4NyIsIkRhdGUiOiIyMDE4LTAzLTAxVDIzOjU5OjU5Ljk5OVoiLCJTdHlsZSI6eyIkaWQiOiIxODgiLCJTaGFwZSI6MTMsIkNvbm5lY3Rvck1hcmdpbiI6eyIkcmVmIjoiNTQifSwiQ29ubmVjdG9yU3R5bGUiOnsiJGlkIjoiMTg5IiwiTGluZUNvbG9yIjp7IiRpZCI6IjE5MCIsIiR0eXBlIjoiTkxSRS5Db21tb24uRG9tLlNvbGlkQ29sb3JCcnVzaCwgTkxSRS5Db21tb24iLCJDb2xvciI6eyIkaWQiOiIxOTEiLCJBIjoyNTUsIlIiOjIzMiwiRyI6NzYsIkIiOjM0fX0sIkxpbmVXZWlnaHQiOjEuMCwiTGluZVR5cGUiOjAsIlBhcmVudFN0eWxlIjp7IiRyZWYiOiI1NSJ9fSwiSXNCZWxvd1RpbWViYW5kIjpmYWxzZSwiSGlkZURhdGUiOmZhbHNlLCJTaGFwZVNpemUiOjEsIlNwYWNpbmciOjAuMCwiUGFkZGluZyI6eyIkaWQiOiIxOTIiLCJUb3AiOjAsIkxlZnQiOjAsIlJpZ2h0IjowLCJCb3R0b20iOjB9LCJTaGFwZVN0eWxlIjp7IiRpZCI6IjE5MyIsIk1hcmdpbiI6eyIkcmVmIjoiNjAifSwiUGFkZGluZyI6eyIkcmVmIjoiNjEifSwiQmFja2dyb3VuZCI6eyIkaWQiOiIxOTQiLCJDb2xvciI6eyIkaWQiOiIxOTUiLCJBIjoyNTUsIlIiOjIzMiwiRyI6NzYsIkIiOjM0fX0sIklzVmlzaWJsZSI6dHJ1ZSwiV2lkdGgiOjE4LjAsIkhlaWdodCI6MjAuMCwiQm9yZGVyU3R5bGUiOnsiJGlkIjoiMTk2IiwiTGluZUNvbG9yIjp7IiRyZWYiOiI2MyJ9LCJMaW5lV2VpZ2h0IjowLjAsIkxpbmVUeXBlIjowLCJQYXJlbnRTdHlsZSI6eyIkcmVmIjoiNjIifX0sIlBhcmVudFN0eWxlIjp7IiRyZWYiOiI1OSJ9fSwiVGl0bGVTdHlsZSI6eyIkaWQiOiIxOTciLCJGb250U2V0dGluZ3MiOnsiJGlkIjoiMTk4IiwiRm9udFNpemUiOjExLCJGb250TmFtZSI6IkNhbGlicmkiLCJJc0JvbGQiOnRydWUsIklzSXRhbGljIjpmYWxzZSwiSXNVbmRlcmxpbmVkIjpmYWxzZSwiUGFyZW50U3R5bGUiOnsiJHJlZiI6IjY2In19LCJBdXRvU2l6ZSI6MCwiRm9yZWdyb3VuZCI6eyIkcmVmIjoiNjcifSwiTWF4V2lkdGgiOjY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VudHVyeSBHb3RoaWM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yIiwiTGluZUNvbG9yIjpudWxsLCJMaW5lV2VpZ2h0IjowLjAsIkxpbmVUeXBlIjowLCJQYXJlbnRTdHlsZSI6bnVsbH0sIlBhcmVudFN0eWxlIjp7IiRyZWYiOiI3MiJ9fSwiRGF0ZUZvcm1hdCI6eyIkcmVmIjoiNzkifSwiSXNWaXNpYmxlIjp0cnVlLCJQYXJlbnRTdHlsZSI6eyIkcmVmIjoiNTMifX0sIlBvc2l0aW9uIjp7IlJhdGlvIjowLjE4NjIzNjk1MzczNTM1MTU3LCJJc0N1c3RvbSI6dHJ1ZX0sIklkIjoiMjEzNzU3ZjktNTQyMC00ZjljLWE2NmYtOGJmYzcwZDllN2I5IiwiSW1wb3J0SWQiOm51bGwsIlRpdGxlIjoiUmVsZWFzZSBXZWIgUHJvdG90eXBlIiwiTm90ZSI6bnVsbCwiSHlwZXJsaW5rIjpudWxsLCJJc0NoYW5nZWQiOmZhbHNlLCJJc05ldyI6dHJ1ZX0seyIkaWQiOiIyMDMiLCJEYXRlIjoiMjAxOC0wNS0yMF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xNzgsIkciOjM4LCJCIjowfX0sIkxpbmVXZWlnaHQiOjEuMCwiTGluZVR5cGUiOjAsIlBhcmVudFN0eWxlIjp7IiRyZWYiOiI1NSJ9fSwiSXNCZWxvd1RpbWViYW5kIjpmYWxzZSwiSGlkZURhdGUiOmZhbHNlLCJTaGFwZVNpemUiOjEsIlNwYWNpbmciOjAuMCwiUGFkZGluZyI6eyIkaWQiOiIyMDgiLCJUb3AiOjAsIkxlZnQiOjAsIlJpZ2h0IjowLCJCb3R0b20iOjB9LCJTaGFwZVN0eWxlIjp7IiRpZCI6IjIwOSIsIk1hcmdpbiI6eyIkcmVmIjoiNjAifSwiUGFkZGluZyI6eyIkcmVmIjoiNjEifSwiQmFja2dyb3VuZCI6eyIkaWQiOiIyMTAiLCJDb2xvciI6eyIkaWQiOiIyMTEiLCJBIjoyNTUsIlIiOjE3OCwiRyI6MzgsIkIiOjB9fSwiSXNWaXNpYmxlIjp0cnVlLCJXaWR0aCI6MTguMCwiSGVpZ2h0IjoyMC4wLCJCb3JkZXJTdHlsZSI6eyIkaWQiOiIyMTIiLCJMaW5lQ29sb3IiOnsiJHJlZiI6IjYzIn0sIkxpbmVXZWlnaHQiOjAuMCwiTGluZVR5cGUiOjAsIlBhcmVudFN0eWxlIjp7IiRyZWYiOiI2MiJ9fSwiUGFyZW50U3R5bGUiOnsiJHJlZiI6IjU5In19LCJUaXRsZVN0eWxlIjp7IiRpZCI6IjIxMyIsIkZvbnRTZXR0aW5ncyI6eyIkaWQiOiIyMTQiLCJGb250U2l6ZSI6MTEsIkZvbnROYW1lIjoiQ2FsaWJyaSIsIklzQm9sZCI6dHJ1ZSwiSXNJdGFsaWMiOmZhbHNlLCJJc1VuZGVybGluZWQiOmZhbHNlLCJQYXJlbnRTdHlsZSI6eyIkcmVmIjoiNjYifX0sIkF1dG9TaXplIjowLCJGb3JlZ3JvdW5kIjp7IiRyZWYiOiI2NyJ9LCJNYXhXaWR0aCI6NzAuODc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UiLCJMaW5lQ29sb3IiOm51bGwsIkxpbmVXZWlnaHQiOjAuMCwiTGluZVR5cGUiOjAsIlBhcmVudFN0eWxlIjpudWxsfSwiUGFyZW50U3R5bGUiOnsiJHJlZiI6IjY1In19LCJEYXRlU3R5bGUiOnsiJGlkIjoiMjE2IiwiRm9udFNldHRpbmdzIjp7IiRpZCI6IjIxNyIsIkZvbnRTaXplIjoxMCwiRm9udE5hbWUiOiJDZW50dXJ5IEdvdGhpYy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giLCJMaW5lQ29sb3IiOm51bGwsIkxpbmVXZWlnaHQiOjAuMCwiTGluZVR5cGUiOjAsIlBhcmVudFN0eWxlIjpudWxsfSwiUGFyZW50U3R5bGUiOnsiJHJlZiI6IjcyIn19LCJEYXRlRm9ybWF0Ijp7IiRyZWYiOiI3OSJ9LCJJc1Zpc2libGUiOnRydWUsIlBhcmVudFN0eWxlIjp7IiRyZWYiOiI1MyJ9fSwiUG9zaXRpb24iOnsiUmF0aW8iOjAuMDg3NTU2MTMyNTYzODM4MjQ5LCJJc0N1c3RvbSI6dHJ1ZX0sIklkIjoiMDdiMzUyYzgtODFmNC00YTc1LThkYzUtZGQ1ZDQwYzFmM2MyIiwiSW1wb3J0SWQiOm51bGwsIlRpdGxlIjoiT25saW5lIFRlc3RpbmcgIiwiTm90ZSI6bnVsbCwiSHlwZXJsaW5rIjpudWxsLCJJc0NoYW5nZWQiOmZhbHNlLCJJc05ldyI6dHJ1ZX0seyIkaWQiOiIyMTkiLCJEYXRlIjoiMjAxOC0wNy0yMlQyMzo1OTo1OS45OTlaIiwiU3R5bGUiOnsiJGlkIjoiMjIwIiwiU2hhcGUiOjEyLCJDb25uZWN0b3JNYXJnaW4iOnsiJHJlZiI6IjU0In0sIkNvbm5lY3RvclN0eWxlIjp7IiRpZCI6IjIyMSIsIkxpbmVDb2xvciI6eyIkaWQiOiIyMjIiLCIkdHlwZSI6Ik5MUkUuQ29tbW9uLkRvbS5Tb2xpZENvbG9yQnJ1c2gsIE5MUkUuQ29tbW9uIiwiQ29sb3IiOnsiJGlkIjoiMjIzIiwiQSI6MjU1LCJSIjoyNTUsIkciOjE4OSwiQiI6NzF9fSwiTGluZVdlaWdodCI6MS4wLCJMaW5lVHlwZSI6MCwiUGFyZW50U3R5bGUiOnsiJHJlZiI6IjU1In19LCJJc0JlbG93VGltZWJhbmQiOnRydWUsIkhpZGVEYXRlIjpmYWxzZSwiU2hhcGVTaXplIjowLCJTcGFjaW5nIjowLjAsIlBhZGRpbmciOnsiJGlkIjoiMjI0IiwiVG9wIjowLCJMZWZ0IjowLCJSaWdodCI6MCwiQm90dG9tIjowfSwiU2hhcGVTdHlsZSI6eyIkaWQiOiIyMjUiLCJNYXJnaW4iOnsiJHJlZiI6IjYwIn0sIlBhZGRpbmciOnsiJHJlZiI6IjYxIn0sIkJhY2tncm91bmQiOnsiJGlkIjoiMjI2IiwiQ29sb3IiOnsiJGlkIjoiMjI3IiwiQSI6MjU1LCJSIjoyNTUsIkciOjE4OSwiQiI6NzF9fSwiSXNWaXNpYmxlIjp0cnVlLCJXaWR0aCI6MTIuMCwiSGVpZ2h0IjoxNC4wLCJCb3JkZXJTdHlsZSI6eyIkaWQiOiIyMjgiLCJMaW5lQ29sb3IiOnsiJHJlZiI6IjYzIn0sIkxpbmVXZWlnaHQiOjAuMCwiTGluZVR5cGUiOjAsIlBhcmVudFN0eWxlIjp7IiRyZWYiOiI2MiJ9fSwiUGFyZW50U3R5bGUiOnsiJHJlZiI6IjU5In19LCJUaXRsZVN0eWxlIjp7IiRpZCI6IjIyOSIsIkZvbnRTZXR0aW5ncyI6eyIkaWQiOiIyMzAiLCJGb250U2l6ZSI6MTEsIkZvbnROYW1lIjoiQ2FsaWJyaSIsIklzQm9sZCI6dHJ1ZSwiSXNJdGFsaWMiOmZhbHNlLCJJc1VuZGVybGluZWQiOmZhbHNlLCJQYXJlbnRTdHlsZSI6eyIkcmVmIjoiNjYifX0sIkF1dG9TaXplIjowLCJGb3JlZ3JvdW5kIjp7IiRyZWYiOiI2NyJ9LCJNYXhXaWR0aCI6NDku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xIiwiTGluZUNvbG9yIjpudWxsLCJMaW5lV2VpZ2h0IjowLjAsIkxpbmVUeXBlIjowLCJQYXJlbnRTdHlsZSI6bnVsbH0sIlBhcmVudFN0eWxlIjp7IiRyZWYiOiI2NSJ9fSwiRGF0ZVN0eWxlIjp7IiRpZCI6IjIzMiIsIkZvbnRTZXR0aW5ncyI6eyIkaWQiOiIyMzMiLCJGb250U2l6ZSI6MTAsIkZvbnROYW1lIjoiQ2VudHVyeSBHb3RoaWM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0IiwiTGluZUNvbG9yIjpudWxsLCJMaW5lV2VpZ2h0IjowLjAsIkxpbmVUeXBlIjowLCJQYXJlbnRTdHlsZSI6bnVsbH0sIlBhcmVudFN0eWxlIjp7IiRyZWYiOiI3MiJ9fSwiRGF0ZUZvcm1hdCI6eyIkcmVmIjoiNzkifSwiSXNWaXNpYmxlIjp0cnVlLCJQYXJlbnRTdHlsZSI6eyIkcmVmIjoiNTMifX0sIlBvc2l0aW9uIjp7IlJhdGlvIjowLjA4MzQxNDUxNjQ5NjA2OTY1MiwiSXNDdXN0b20iOnRydWV9LCJJZCI6IjZlM2QzNmJhLThmNWYtNDIzZi1hYTdhLTBhNTc0NzBjZTkxMCIsIkltcG9ydElkIjpudWxsLCJUaXRsZSI6IlZhbGlkYXRpb24iLCJOb3RlIjpudWxsLCJIeXBlcmxpbmsiOm51bGwsIklzQ2hhbmdlZCI6ZmFsc2UsIklzTmV3Ijp0cnVlfSx7IiRpZCI6IjIzNSIsIkRhdGUiOiIyMDE5LTAxLTAxVDIzOjU5OjU5Ljk5OVoiLCJTdHlsZSI6eyIkaWQiOiIyMzYiLCJTaGFwZSI6MTIsIkNvbm5lY3Rvck1hcmdpbiI6eyIkcmVmIjoiNTQifSwiQ29ubmVjdG9yU3R5bGUiOnsiJGlkIjoiMjM3IiwiTGluZUNvbG9yIjp7IiRpZCI6IjIzOCIsIiR0eXBlIjoiTkxSRS5Db21tb24uRG9tLlNvbGlkQ29sb3JCcnVzaCwgTkxSRS5Db21tb24iLCJDb2xvciI6eyIkaWQiOiIyMzkiLCJBIjoyNTUsIlIiOjI1NSwiRyI6MTg5LCJCIjo3MX19LCJMaW5lV2VpZ2h0IjoxLjAsIkxpbmVUeXBlIjowLCJQYXJlbnRTdHlsZSI6eyIkcmVmIjoiNTUifX0sIklzQmVsb3dUaW1lYmFuZCI6dHJ1ZSwiSGlkZURhdGUiOmZhbHNlLCJTaGFwZVNpemUiOjAsIlNwYWNpbmciOjAuMCwiUGFkZGluZyI6eyIkaWQiOiIyNDAiLCJUb3AiOjAsIkxlZnQiOjAsIlJpZ2h0IjowLCJCb3R0b20iOjB9LCJTaGFwZVN0eWxlIjp7IiRpZCI6IjI0MSIsIk1hcmdpbiI6eyIkcmVmIjoiNjAifSwiUGFkZGluZyI6eyIkcmVmIjoiNjEifSwiQmFja2dyb3VuZCI6eyIkaWQiOiIyNDIiLCJDb2xvciI6eyIkaWQiOiIyNDMiLCJBIjoyNTUsIlIiOjI1NSwiRyI6MTg5LCJCIjo3MX19LCJJc1Zpc2libGUiOnRydWUsIldpZHRoIjoxMi4wLCJIZWlnaHQiOjE0LjAsIkJvcmRlclN0eWxlIjp7IiRpZCI6IjI0NCIsIkxpbmVDb2xvciI6eyIkcmVmIjoiNjMifSwiTGluZVdlaWdodCI6MC4wLCJMaW5lVHlwZSI6MCwiUGFyZW50U3R5bGUiOnsiJHJlZiI6IjYyIn19LCJQYXJlbnRTdHlsZSI6eyIkcmVmIjoiNTkifX0sIlRpdGxlU3R5bGUiOnsiJGlkIjoiMjQ1IiwiRm9udFNldHRpbmdzIjp7IiRpZCI6IjI0NiIsIkZvbnRTaXplIjoxMSwiRm9udE5hbWUiOiJDYWxpYnJpIiwiSXNCb2xkIjp0cnVlLCJJc0l0YWxpYyI6ZmFsc2UsIklzVW5kZXJsaW5lZCI6ZmFsc2UsIlBhcmVudFN0eWxlIjp7IiRyZWYiOiI2NiJ9fSwiQXV0b1NpemUiOjAsIkZvcmVncm91bmQiOnsiJHJlZiI6IjY3In0sIk1heFdpZHRoIjozNi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DciLCJMaW5lQ29sb3IiOm51bGwsIkxpbmVXZWlnaHQiOjAuMCwiTGluZVR5cGUiOjAsIlBhcmVudFN0eWxlIjpudWxsfSwiUGFyZW50U3R5bGUiOnsiJHJlZiI6IjY1In19LCJEYXRlU3R5bGUiOnsiJGlkIjoiMjQ4IiwiRm9udFNldHRpbmdzIjp7IiRpZCI6IjI0OSIsIkZvbnRTaXplIjoxMCwiRm9udE5hbWUiOiJDZW50dXJ5IEdvdGhpYy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AiLCJMaW5lQ29sb3IiOm51bGwsIkxpbmVXZWlnaHQiOjAuMCwiTGluZVR5cGUiOjAsIlBhcmVudFN0eWxlIjpudWxsfSwiUGFyZW50U3R5bGUiOnsiJHJlZiI6IjcyIn19LCJEYXRlRm9ybWF0Ijp7IiRyZWYiOiI3OSJ9LCJJc1Zpc2libGUiOnRydWUsIlBhcmVudFN0eWxlIjp7IiRyZWYiOiI1MyJ9fSwiUG9zaXRpb24iOnsiUmF0aW8iOjAuMTA4Mjc4NzE0MDI2OTMzODEsIklzQ3VzdG9tIjp0cnVlfSwiSWQiOiI0NzQyNzkzMS0wNDNkLTRkZTEtOTZjNC1kZWY1ZDMzOGRiY2YiLCJJbXBvcnRJZCI6bnVsbCwiVGl0bGUiOiJFeGVjIFJldmlldyIsIk5vdGUiOm51bGwsIkh5cGVybGluayI6bnVsbCwiSXNDaGFuZ2VkIjpmYWxzZSwiSXNOZXciOnRydWV9LHsiJGlkIjoiMjUxIiwiRGF0ZSI6IjIwMTktMDMtMTVUMjM6NTk6NTkuOTk5WiIsIlN0eWxlIjp7IiRpZCI6IjI1MiIsIlNoYXBlIjoyLCJDb25uZWN0b3JNYXJnaW4iOnsiJHJlZiI6IjU0In0sIkNvbm5lY3RvclN0eWxlIjp7IiRpZCI6IjI1MyIsIkxpbmVDb2xvciI6eyIkaWQiOiIyNTQiLCIkdHlwZSI6Ik5MUkUuQ29tbW9uLkRvbS5Tb2xpZENvbG9yQnJ1c2gsIE5MUkUuQ29tbW9uIiwiQ29sb3IiOnsiJGlkIjoiMjU1IiwiQSI6MjU1LCJSIjoxNTAsIkciOjIxNCwiQiI6NjZ9fSwiTGluZVdlaWdodCI6MS4wLCJMaW5lVHlwZSI6MCwiUGFyZW50U3R5bGUiOnsiJHJlZiI6IjU1In19LCJJc0JlbG93VGltZWJhbmQiOmZhbHNlLCJIaWRlRGF0ZSI6ZmFsc2UsIlNoYXBlU2l6ZSI6MiwiU3BhY2luZyI6MC4wLCJQYWRkaW5nIjp7IiRpZCI6IjI1NiIsIlRvcCI6MCwiTGVmdCI6MCwiUmlnaHQiOjAsIkJvdHRvbSI6MH0sIlNoYXBlU3R5bGUiOnsiJGlkIjoiMjU3IiwiTWFyZ2luIjp7IiRyZWYiOiI2MCJ9LCJQYWRkaW5nIjp7IiRyZWYiOiI2MSJ9LCJCYWNrZ3JvdW5kIjp7IiRpZCI6IjI1OCIsIkNvbG9yIjp7IiRpZCI6IjI1OSIsIkEiOjI1NSwiUiI6MTUwLCJHIjoyMTQsIkIiOjY2fX0sIklzVmlzaWJsZSI6dHJ1ZSwiV2lkdGgiOjE4LjAsIkhlaWdodCI6MTguMCwiQm9yZGVyU3R5bGUiOnsiJGlkIjoiMjYwIiwiTGluZUNvbG9yIjp7IiRyZWYiOiI2MyJ9LCJMaW5lV2VpZ2h0IjowLjAsIkxpbmVUeXBlIjowLCJQYXJlbnRTdHlsZSI6eyIkcmVmIjoiNjIifX0sIlBhcmVudFN0eWxlIjp7IiRyZWYiOiI1OSJ9fSwiVGl0bGVTdHlsZSI6eyIkaWQiOiIyNjEiLCJGb250U2V0dGluZ3MiOnsiJGlkIjoiMjYyIiwiRm9udFNpemUiOjExLCJGb250TmFtZSI6IkNhbGlicmkiLCJJc0JvbGQiOnRydWUsIklzSXRhbGljIjpmYWxzZSwiSXNVbmRlcmxpbmVkIjpmYWxzZSwiUGFyZW50U3R5bGUiOnsiJHJlZiI6IjY2In19LCJBdXRvU2l6ZSI6MCwiRm9yZWdyb3VuZCI6eyIkcmVmIjoiNjcifSwiTWF4V2lkdGgiOjM3Ljc1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jMiLCJMaW5lQ29sb3IiOm51bGwsIkxpbmVXZWlnaHQiOjAuMCwiTGluZVR5cGUiOjAsIlBhcmVudFN0eWxlIjpudWxsfSwiUGFyZW50U3R5bGUiOnsiJHJlZiI6IjY1In19LCJEYXRlU3R5bGUiOnsiJGlkIjoiMjY0IiwiRm9udFNldHRpbmdzIjp7IiRpZCI6IjI2NSIsIkZvbnRTaXplIjoxMCwiRm9udE5hbWUiOiJDZW50dXJ5IEdvdGhpYy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jYiLCJMaW5lQ29sb3IiOm51bGwsIkxpbmVXZWlnaHQiOjAuMCwiTGluZVR5cGUiOjAsIlBhcmVudFN0eWxlIjpudWxsfSwiUGFyZW50U3R5bGUiOnsiJHJlZiI6IjcyIn19LCJEYXRlRm9ybWF0Ijp7IiRyZWYiOiI3OSJ9LCJJc1Zpc2libGUiOnRydWUsIlBhcmVudFN0eWxlIjp7IiRyZWYiOiI1MyJ9fSwiUG9zaXRpb24iOnsiUmF0aW8iOjAuMDkxOTUyMDIwMTUwNjQzODEyLCJJc0N1c3RvbSI6dHJ1ZX0sIklkIjoiMGExZWY1MTktNTU3Yy00NWY0LTk0MmQtMDg2NzA0N2JiYjhlIiwiSW1wb3J0SWQiOm51bGwsIlRpdGxlIjoiUmVsZWFzZSIsIk5vdGUiOm51bGwsIkh5cGVybGluayI6bnVsbCwiSXNDaGFuZ2VkIjpmYWxzZSwiSXNOZXciOnRydWV9XSwiVGFza3MiOlt7IiRpZCI6IjI2NyIsIkdyb3VwTmFtZSI6bnVsbCwiU3RhcnREYXRlIjoiMjAxNy0wNS0wMVQwMDowMDowMFoiLCJFbmREYXRlIjoiMjAxNy0xMS0xNVQyMzo1OTo1OS45OTlaIiwiUGVyY2VudGFnZUNvbXBsZXRlIjo4MC4wLCJTdHlsZSI6eyIkaWQiOiIyNjgiLCJTaGFwZSI6OCwiU2hhcGVUaGlja25lc3MiOjEsIkR1cmF0aW9uRm9ybWF0IjowLCJJbmNsdWRlTm9uV29ya2luZ0RheXNJbkR1cmF0aW9uIjpmYWxzZSwiUGVyY2VudGFnZUNvbXBsZXRlU3R5bGUiOnsiJGlkIjoiMjY5IiwiRm9udFNldHRpbmdzIjp7IiRpZCI6IjI3MCIsIkZvbnRTaXplIjoxMCwiRm9udE5hbWUiOiJDYWxpYnJpIiwiSXNCb2xkIjpmYWxzZSwiSXNJdGFsaWMiOmZhbHNlLCJJc1VuZGVybGluZWQiOmZhbHNlLCJQYXJlbnRTdHlsZSI6eyIkcmVmIjoiODIifX0sIkF1dG9TaXplIjowLCJGb3JlZ3JvdW5kIjp7IiRpZCI6IjI3MSIsIkNvbG9yIjp7IiRpZCI6IjI3MiIsIkEiOjI1NSwiUiI6MjU1LCJHIjoyNTUsIkIiOjI1NX1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3MyIsIkxpbmVDb2xvciI6bnVsbCwiTGluZVdlaWdodCI6MC4wLCJMaW5lVHlwZSI6MCwiUGFyZW50U3R5bGUiOm51bGx9LCJQYXJlbnRTdHlsZSI6eyIkcmVmIjoiODEifX0sIkR1cmF0aW9uU3R5bGUiOnsiJGlkIjoiMjc0IiwiRm9udFNldHRpbmdzIjp7IiRpZCI6IjI3NSIsIkZvbnRTaXplIjoxMCwiRm9udE5hbWUiOiJDYWxpYnJpIiwiSXNCb2xkIjpmYWxzZSwiSXNJdGFsaWMiOmZhbHNlLCJJc1VuZGVybGluZWQiOmZhbHNlLCJQYXJlbnRTdHlsZSI6eyIkcmVmIjoiODkifX0sIkF1dG9TaXplIjowLCJGb3JlZ3JvdW5kIjp7IiRpZCI6IjI3NiIsIkNvbG9yIjp7IiRpZCI6IjI3NyIsIkEiOjI1NSwiUiI6MTI3LCJHIjoxMjcsIkIiOjEy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OCIsIkxpbmVDb2xvciI6bnVsbCwiTGluZVdlaWdodCI6MC4wLCJMaW5lVHlwZSI6MCwiUGFyZW50U3R5bGUiOm51bGx9LCJQYXJlbnRTdHlsZSI6eyIkcmVmIjoiODgifX0sIkhvcml6b250YWxDb25uZWN0b3JTdHlsZSI6eyIkaWQiOiIyNzkiLCJMaW5lQ29sb3IiOnsiJHJlZiI6Ijk2In0sIkxpbmVXZWlnaHQiOjAuMCwiTGluZVR5cGUiOjAsIlBhcmVudFN0eWxlIjp7IiRyZWYiOiI5NSJ9fSwiVmVydGljYWxDb25uZWN0b3JTdHlsZSI6eyIkaWQiOiIyODAiLCJMaW5lQ29sb3IiOnsiJHJlZiI6Ijk5In0sIkxpbmVXZWlnaHQiOjEuMCwiTGluZVR5cGUiOjAsIlBhcmVudFN0eWxlIjp7IiRyZWYiOiI5OCJ9fSwiTWFyZ2luIjpudWxsLCJTdGFydERhdGVQb3NpdGlvbiI6NCwiRW5kRGF0ZVBvc2l0aW9uIjo0LCJUaXRsZVBvc2l0aW9uIjozLCJEdXJhdGlvblBvc2l0aW9uIjowLCJQZXJjZW50YWdlQ29tcGxldGVkUG9zaXRpb24iOjIsIlNwYWNpbmciOjIsIklzQmVsb3dUaW1lYmFuZCI6dHJ1ZSwiUGVyY2VudGFnZUNvbXBsZXRlU2hhcGVPcGFjaXR5IjozNSwiU2hhcGVTdHlsZSI6eyIkaWQiOiIyODEiLCJNYXJnaW4iOnsiJHJlZiI6IjEwMiJ9LCJQYWRkaW5nIjp7IiRpZCI6IjI4MiIsIlRvcCI6MCwiTGVmdCI6MiwiUmlnaHQiOjIsIkJvdHRvbSI6MH0sIkJhY2tncm91bmQiOnsiJGlkIjoiMjgzIiwiQ29sb3IiOnsiJGlkIjoiMjg0IiwiQSI6MjU1LCJSIjo4MCwiRyI6ODAsIkIiOjcwfX0sIklzVmlzaWJsZSI6dHJ1ZSwiV2lkdGgiOjAuMCwiSGVpZ2h0IjoxNi4wLCJCb3JkZXJTdHlsZSI6eyIkaWQiOiIyODUiLCJMaW5lQ29sb3IiOnsiJGlkIjoiMjg2IiwiJHR5cGUiOiJOTFJFLkNvbW1vbi5Eb20uU29saWRDb2xvckJydXNoLCBOTFJFLkNvbW1vbiIsIkNvbG9yIjp7IiRpZCI6IjI4NyIsIkEiOjI1NSwiUiI6MjU1LCJHIjowLCJCIjowfX0sIkxpbmVXZWlnaHQiOjAuMCwiTGluZVR5cGUiOjAsIlBhcmVudFN0eWxlIjpudWxsfSwiUGFyZW50U3R5bGUiOnsiJHJlZiI6IjEwMSJ9fSwiVGl0bGVTdHlsZSI6eyIkaWQiOiIyODgiLCJGb250U2V0dGluZ3MiOnsiJGlkIjoiMjg5IiwiRm9udFNpemUiOjEyLCJGb250TmFtZSI6IkNhbGlicmkiLCJJc0JvbGQiOmZhbHNlLCJJc0l0YWxpYyI6ZmFsc2UsIklzVW5kZXJsaW5lZCI6ZmFsc2UsIlBhcmVudFN0eWxlIjp7IiRyZWYiOiIxMDgifX0sIkF1dG9TaXplIjowLCJGb3JlZ3JvdW5kIjp7IiRpZCI6IjI5MCIsIkNvbG9yIjp7IiRpZCI6IjI5MSIsIkEiOjI1NSwiUiI6NDAsIkciOjQwLCJCIjozNX19LCJNYXhXaWR0aCI6NzYuOTk0ODA0MzgyMzI0MjE5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TIiLCJMaW5lQ29sb3IiOm51bGwsIkxpbmVXZWlnaHQiOjAuMCwiTGluZVR5cGUiOjAsIlBhcmVudFN0eWxlIjpudWxsfSwiUGFyZW50U3R5bGUiOnsiJHJlZiI6IjEwNyJ9fSwiRGF0ZVN0eWxlIjp7IiRpZCI6IjI5MyIsIkZvbnRTZXR0aW5ncyI6eyIkaWQiOiIyOTQiLCJGb250U2l6ZSI6OSwiRm9udE5hbWUiOiJDZW50dXJ5IEdvdGhpYyIsIklzQm9sZCI6ZmFsc2UsIklzSXRhbGljIjpmYWxzZSwiSXNVbmRlcmxpbmVkIjpmYWxzZSwiUGFyZW50U3R5bGUiOnsiJHJlZiI6IjExNSJ9fSwiQXV0b1NpemUiOjAsIkZvcmVncm91bmQiOnsiJGlkIjoiMjk1IiwiQ29sb3IiOnsiJGlkIjoiMjk2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yIsIkxpbmVDb2xvciI6bnVsbCwiTGluZVdlaWdodCI6MC4wLCJMaW5lVHlwZSI6MCwiUGFyZW50U3R5bGUiOm51bGx9LCJQYXJlbnRTdHlsZSI6eyIkcmVmIjoiMTE0In19LCJEYXRlRm9ybWF0Ijp7IiRpZCI6IjI5OCIsIkZvcm1hdFN0cmluZyI6Ik0veXkiLCJTZXBhcmF0b3IiOiIvIiwiVXNlSW50ZXJuYXRpb25hbERhdGVGb3JtYXQiOmZhbHNlfSwiSXNWaXNpYmxlIjp0cnVlLCJQYXJlbnRTdHlsZSI6eyIkcmVmIjoiODAifX0sIkluZGV4IjoxLCJJZCI6ImYzYzc3MGQ4LWE2YTItNDIzOC1hNTdiLTM3M2VmOTk4NDU1MCIsIkltcG9ydElkIjpudWxsLCJUaXRsZSI6IlN5c3RlbSBEZXNpZ24iLCJOb3RlIjpudWxsLCJIeXBlcmxpbmsiOm51bGwsIklzQ2hhbmdlZCI6ZmFsc2UsIklzTmV3Ijp0cnVlfSx7IiRpZCI6IjI5OSIsIkdyb3VwTmFtZSI6bnVsbCwiU3RhcnREYXRlIjoiMjAxNy0xMS0xOVQwMDowMDowMFoiLCJFbmREYXRlIjoiMjAxOC0wMy0wMVQyMzo1OTo1OS45OTlaIiwiUGVyY2VudGFnZUNvbXBsZXRlIjo3My4wLCJTdHlsZSI6eyIkaWQiOiIzMDAiLCJTaGFwZSI6OCwiU2hhcGVUaGlja25lc3MiOjEsIkR1cmF0aW9uRm9ybWF0IjowLCJJbmNsdWRlTm9uV29ya2luZ0RheXNJbkR1cmF0aW9uIjpmYWxzZSwiUGVyY2VudGFnZUNvbXBsZXRlU3R5bGUiOnsiJGlkIjoiMzAxIiwiRm9udFNldHRpbmdzIjp7IiRpZCI6IjMwMiIsIkZvbnRTaXplIjoxMCwiRm9udE5hbWUiOiJDYWxpYnJpIiwiSXNCb2xkIjpmYWxzZSwiSXNJdGFsaWMiOmZhbHNlLCJJc1VuZGVybGluZWQiOmZhbHNlLCJQYXJlbnRTdHlsZSI6eyIkcmVmIjoiODIifX0sIkF1dG9TaXplIjowLCJGb3JlZ3JvdW5kIjp7IiRpZCI6IjMwMyIsIkNvbG9yIjp7IiRpZCI6IjMwNCIsIkEiOjI1NSwiUiI6MjU1LCJHIjoyNTUsIkIiOjI1NX1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SIsIkxpbmVDb2xvciI6bnVsbCwiTGluZVdlaWdodCI6MC4wLCJMaW5lVHlwZSI6MCwiUGFyZW50U3R5bGUiOm51bGx9LCJQYXJlbnRTdHlsZSI6eyIkcmVmIjoiODEifX0sIkR1cmF0aW9uU3R5bGUiOnsiJGlkIjoiMzA2IiwiRm9udFNldHRpbmdzIjp7IiRpZCI6IjMwNyIsIkZvbnRTaXplIjoxMCwiRm9udE5hbWUiOiJDYWxpYnJpIiwiSXNCb2xkIjpmYWxzZSwiSXNJdGFsaWMiOmZhbHNlLCJJc1VuZGVybGluZWQiOmZhbHNlLCJQYXJlbnRTdHlsZSI6eyIkcmVmIjoiODkifX0sIkF1dG9TaXplIjowLCJGb3JlZ3JvdW5kIjp7IiRpZCI6IjMwOCIsIkNvbG9yIjp7IiRpZCI6IjMwOSIsIkEiOjI1NSwiUiI6MTI3LCJHIjoxMjcsIkIiOjEy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AuMCwiTGluZVR5cGUiOjAsIlBhcmVudFN0eWxlIjp7IiRyZWYiOiI5NSJ9fSwiVmVydGljYWxDb25uZWN0b3JTdHlsZSI6eyIkaWQiOiIzMTIiLCJMaW5lQ29sb3IiOnsiJHJlZiI6Ijk5In0sIkxpbmVXZWlnaHQiOjEuMCwiTGluZVR5cGUiOjAsIlBhcmVudFN0eWxlIjp7IiRyZWYiOiI5OCJ9fSwiTWFyZ2luIjpudWxsLCJTdGFydERhdGVQb3NpdGlvbiI6NCwiRW5kRGF0ZVBvc2l0aW9uIjo0LCJUaXRsZVBvc2l0aW9uIjozLCJEdXJhdGlvblBvc2l0aW9uIjowLCJQZXJjZW50YWdlQ29tcGxldGVkUG9zaXRpb24iOjIsIlNwYWNpbmciOjIsIklzQmVsb3dUaW1lYmFuZCI6dHJ1ZSwiUGVyY2VudGFnZUNvbXBsZXRlU2hhcGVPcGFjaXR5IjozNSwiU2hhcGVTdHlsZSI6eyIkaWQiOiIzMTMiLCJNYXJnaW4iOnsiJHJlZiI6IjEwMiJ9LCJQYWRkaW5nIjp7IiRpZCI6IjMxNCIsIlRvcCI6MCwiTGVmdCI6MiwiUmlnaHQiOjIsIkJvdHRvbSI6MH0sIkJhY2tncm91bmQiOnsiJGlkIjoiMzE1IiwiQ29sb3IiOnsiJGlkIjoiMzE2IiwiQSI6MjU1LCJSIjoxNzgsIkciOjM4LCJCIjowfX0sIklzVmlzaWJsZSI6dHJ1ZSwiV2lkdGgiOjAuMCwiSGVpZ2h0IjoxNi4wLCJCb3JkZXJTdHlsZSI6eyIkaWQiOiIzMTciLCJMaW5lQ29sb3IiOnsiJGlkIjoiMzE4IiwiJHR5cGUiOiJOTFJFLkNvbW1vbi5Eb20uU29saWRDb2xvckJydXNoLCBOTFJFLkNvbW1vbiIsIkNvbG9yIjp7IiRpZCI6IjMxOSIsIkEiOjI1NSwiUiI6MjU1LCJHIjowLCJCIjowfX0sIkxpbmVXZWlnaHQiOjAuMCwiTGluZVR5cGUiOjAsIlBhcmVudFN0eWxlIjpudWxsfSwiUGFyZW50U3R5bGUiOnsiJHJlZiI6IjEwMSJ9fSwiVGl0bGVTdHlsZSI6eyIkaWQiOiIzMjAiLCJGb250U2V0dGluZ3MiOnsiJGlkIjoiMzIxIiwiRm9udFNpemUiOjEyLCJGb250TmFtZSI6IkNhbGlicmkiLCJJc0JvbGQiOmZhbHNlLCJJc0l0YWxpYyI6ZmFsc2UsIklzVW5kZXJsaW5lZCI6ZmFsc2UsIlBhcmVudFN0eWxlIjp7IiRyZWYiOiIxMDgifX0sIkF1dG9TaXplIjowLCJGb3JlZ3JvdW5kIjp7IiRpZCI6IjMyMiIsIkNvbG9yIjp7IiRpZCI6IjMyMyIsIkEiOjI1NSwiUiI6NDAsIkciOjQwLCJCIjozNX19LCJNYXhXaWR0aCI6MzcuNzc2NDU0OTI1NTM3MTA5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zMjQiLCJMaW5lQ29sb3IiOm51bGwsIkxpbmVXZWlnaHQiOjAuMCwiTGluZVR5cGUiOjAsIlBhcmVudFN0eWxlIjpudWxsfSwiUGFyZW50U3R5bGUiOnsiJHJlZiI6IjEwNyJ9fSwiRGF0ZVN0eWxlIjp7IiRpZCI6IjMyNSIsIkZvbnRTZXR0aW5ncyI6eyIkaWQiOiIzMjYiLCJGb250U2l6ZSI6OSwiRm9udE5hbWUiOiJDZW50dXJ5IEdvdGhpYyIsIklzQm9sZCI6ZmFsc2UsIklzSXRhbGljIjpmYWxzZSwiSXNVbmRlcmxpbmVkIjpmYWxzZSwiUGFyZW50U3R5bGUiOnsiJHJlZiI6IjExNSJ9fSwiQXV0b1NpemUiOjAsIkZvcmVncm91bmQiOnsiJGlkIjoiMzI3IiwiQ29sb3IiOnsiJGlkIjoiMzI4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OSIsIkxpbmVDb2xvciI6bnVsbCwiTGluZVdlaWdodCI6MC4wLCJMaW5lVHlwZSI6MCwiUGFyZW50U3R5bGUiOm51bGx9LCJQYXJlbnRTdHlsZSI6eyIkcmVmIjoiMTE0In19LCJEYXRlRm9ybWF0Ijp7IiRpZCI6IjMzMCIsIkZvcm1hdFN0cmluZyI6Ik0veXkiLCJTZXBhcmF0b3IiOiIvIiwiVXNlSW50ZXJuYXRpb25hbERhdGVGb3JtYXQiOmZhbHNlfSwiSXNWaXNpYmxlIjp0cnVlLCJQYXJlbnRTdHlsZSI6eyIkcmVmIjoiODAifX0sIkluZGV4IjoyLCJJZCI6ImMzZDY4NWQ1LWFlODUtNGZiMS04NTkyLTVlNTI3ZTUzNGYyOCIsIkltcG9ydElkIjpudWxsLCJUaXRsZSI6IkNvZGluZyIsIk5vdGUiOm51bGwsIkh5cGVybGluayI6bnVsbCwiSXNDaGFuZ2VkIjpmYWxzZSwiSXNOZXciOnRydWV9LHsiJGlkIjoiMzMxIiwiR3JvdXBOYW1lIjpudWxsLCJTdGFydERhdGUiOiIyMDE4LTAzLTA2VDAwOjAwOjAwWiIsIkVuZERhdGUiOiIyMDE4LTA4LTMxVDIzOjU5OjU5Ljk5OVoiLCJQZXJjZW50YWdlQ29tcGxldGUiOjU2LjAsIlN0eWxlIjp7IiRpZCI6IjMzMiIsIlNoYXBlIjo4LCJTaGFwZVRoaWNrbmVzcyI6MSwiRHVyYXRpb25Gb3JtYXQiOjAsIkluY2x1ZGVOb25Xb3JraW5nRGF5c0luRHVyYXRpb24iOmZhbHNlLCJQZXJjZW50YWdlQ29tcGxldGVTdHlsZSI6eyIkaWQiOiIzMzMiLCJGb250U2V0dGluZ3MiOnsiJGlkIjoiMzM0IiwiRm9udFNpemUiOjEwLCJGb250TmFtZSI6IkNhbGlicmkiLCJJc0JvbGQiOmZhbHNlLCJJc0l0YWxpYyI6ZmFsc2UsIklzVW5kZXJsaW5lZCI6ZmFsc2UsIlBhcmVudFN0eWxlIjp7IiRyZWYiOiI4MiJ9fSwiQXV0b1NpemUiOjAsIkZvcmVncm91bmQiOnsiJGlkIjoiMzM1IiwiQ29sb3IiOnsiJGlkIjoiMzM2IiwiQSI6MjU1LCJSIjoyNTUsIkciOjI1NSwiQiI6MjU1fX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M3IiwiTGluZUNvbG9yIjpudWxsLCJMaW5lV2VpZ2h0IjowLjAsIkxpbmVUeXBlIjowLCJQYXJlbnRTdHlsZSI6bnVsbH0sIlBhcmVudFN0eWxlIjp7IiRyZWYiOiI4MSJ9fSwiRHVyYXRpb25TdHlsZSI6eyIkaWQiOiIzMzgiLCJGb250U2V0dGluZ3MiOnsiJGlkIjoiMzM5IiwiRm9udFNpemUiOjEwLCJGb250TmFtZSI6IkNhbGlicmkiLCJJc0JvbGQiOmZhbHNlLCJJc0l0YWxpYyI6ZmFsc2UsIklzVW5kZXJsaW5lZCI6ZmFsc2UsIlBhcmVudFN0eWxlIjp7IiRyZWYiOiI4OSJ9fSwiQXV0b1NpemUiOjAsIkZvcmVncm91bmQiOnsiJGlkIjoiMzQwIiwiQ29sb3IiOnsiJGlkIjoiMzQxIiwiQSI6MjU1LCJSIjoxMjcsIkciOjEyNywiQiI6MTI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yIiwiTGluZUNvbG9yIjpudWxsLCJMaW5lV2VpZ2h0IjowLjAsIkxpbmVUeXBlIjowLCJQYXJlbnRTdHlsZSI6bnVsbH0sIlBhcmVudFN0eWxlIjp7IiRyZWYiOiI4OCJ9fSwiSG9yaXpvbnRhbENvbm5lY3RvclN0eWxlIjp7IiRpZCI6IjM0MyIsIkxpbmVDb2xvciI6eyIkcmVmIjoiOTYifSwiTGluZVdlaWdodCI6MC4wLCJMaW5lVHlwZSI6MCwiUGFyZW50U3R5bGUiOnsiJHJlZiI6Ijk1In19LCJWZXJ0aWNhbENvbm5lY3RvclN0eWxlIjp7IiRpZCI6IjM0NCIsIkxpbmVDb2xvciI6eyIkcmVmIjoiOTkifSwiTGluZVdlaWdodCI6MS4wLCJMaW5lVHlwZSI6MCwiUGFyZW50U3R5bGUiOnsiJHJlZiI6Ijk4In19LCJNYXJnaW4iOm51bGwsIlN0YXJ0RGF0ZVBvc2l0aW9uIjo0LCJFbmREYXRlUG9zaXRpb24iOjQsIlRpdGxlUG9zaXRpb24iOjMsIkR1cmF0aW9uUG9zaXRpb24iOjAsIlBlcmNlbnRhZ2VDb21wbGV0ZWRQb3NpdGlvbiI6MiwiU3BhY2luZyI6MiwiSXNCZWxvd1RpbWViYW5kIjp0cnVlLCJQZXJjZW50YWdlQ29tcGxldGVTaGFwZU9wYWNpdHkiOjM1LCJTaGFwZVN0eWxlIjp7IiRpZCI6IjM0NSIsIk1hcmdpbiI6eyIkcmVmIjoiMTAyIn0sIlBhZGRpbmciOnsiJGlkIjoiMzQ2IiwiVG9wIjowLCJMZWZ0IjoyLCJSaWdodCI6MiwiQm90dG9tIjowfSwiQmFja2dyb3VuZCI6eyIkaWQiOiIzNDciLCJDb2xvciI6eyIkaWQiOiIzNDgiLCJBIjoyNTUsIlIiOjgwLCJHIjo4MCwiQiI6NzB9fSwiSXNWaXNpYmxlIjp0cnVlLCJXaWR0aCI6MC4wLCJIZWlnaHQiOjE2LjAsIkJvcmRlclN0eWxlIjp7IiRpZCI6IjM0OSIsIkxpbmVDb2xvciI6eyIkaWQiOiIzNTAiLCIkdHlwZSI6Ik5MUkUuQ29tbW9uLkRvbS5Tb2xpZENvbG9yQnJ1c2gsIE5MUkUuQ29tbW9uIiwiQ29sb3IiOnsiJGlkIjoiMzUxIiwiQSI6MjU1LCJSIjoyNTUsIkciOjAsIkIiOjB9fSwiTGluZVdlaWdodCI6MC4wLCJMaW5lVHlwZSI6MCwiUGFyZW50U3R5bGUiOm51bGx9LCJQYXJlbnRTdHlsZSI6eyIkcmVmIjoiMTAxIn19LCJUaXRsZVN0eWxlIjp7IiRpZCI6IjM1MiIsIkZvbnRTZXR0aW5ncyI6eyIkaWQiOiIzNTMiLCJGb250U2l6ZSI6MTIsIkZvbnROYW1lIjoiQ2FsaWJyaSIsIklzQm9sZCI6ZmFsc2UsIklzSXRhbGljIjpmYWxzZSwiSXNVbmRlcmxpbmVkIjpmYWxzZSwiUGFyZW50U3R5bGUiOnsiJHJlZiI6IjEwOCJ9fSwiQXV0b1NpemUiOjAsIkZvcmVncm91bmQiOnsiJGlkIjoiMzU0IiwiQ29sb3IiOnsiJGlkIjoiMzU1IiwiQSI6MjU1LCJSIjo0MCwiRyI6NDAsIkIiOjM1fX0sIk1heFdpZHRoIjoxMDYuNTUyNzU3MjYzMTgzNTk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1NiIsIkxpbmVDb2xvciI6bnVsbCwiTGluZVdlaWdodCI6MC4wLCJMaW5lVHlwZSI6MCwiUGFyZW50U3R5bGUiOm51bGx9LCJQYXJlbnRTdHlsZSI6eyIkcmVmIjoiMTA3In19LCJEYXRlU3R5bGUiOnsiJGlkIjoiMzU3IiwiRm9udFNldHRpbmdzIjp7IiRpZCI6IjM1OCIsIkZvbnRTaXplIjo5LCJGb250TmFtZSI6IkNlbnR1cnkgR290aGljIiwiSXNCb2xkIjpmYWxzZSwiSXNJdGFsaWMiOmZhbHNlLCJJc1VuZGVybGluZWQiOmZhbHNlLCJQYXJlbnRTdHlsZSI6eyIkcmVmIjoiMTE1In19LCJBdXRvU2l6ZSI6MCwiRm9yZWdyb3VuZCI6eyIkaWQiOiIzNTkiLCJDb2xvciI6eyIkaWQiOiIzNjAiLCJBIjoyNTUsIlIiOjIzMiwiRyI6NzYsIkIiOjM0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xIiwiTGluZUNvbG9yIjpudWxsLCJMaW5lV2VpZ2h0IjowLjAsIkxpbmVUeXBlIjowLCJQYXJlbnRTdHlsZSI6bnVsbH0sIlBhcmVudFN0eWxlIjp7IiRyZWYiOiIxMTQifX0sIkRhdGVGb3JtYXQiOnsiJGlkIjoiMzYyIiwiRm9ybWF0U3RyaW5nIjoiTS95eSIsIlNlcGFyYXRvciI6Ii8iLCJVc2VJbnRlcm5hdGlvbmFsRGF0ZUZvcm1hdCI6ZmFsc2V9LCJJc1Zpc2libGUiOnRydWUsIlBhcmVudFN0eWxlIjp7IiRyZWYiOiI4MCJ9fSwiSW5kZXgiOjMsIklkIjoiNWQ2MzdhNGQtODlhNi00N2U3LWIzZDUtNDc0NjFjMDBkYzk4IiwiSW1wb3J0SWQiOm51bGwsIlRpdGxlIjoiQ29kZSBJbXByb3ZlbWVudHMiLCJOb3RlIjpudWxsLCJIeXBlcmxpbmsiOm51bGwsIklzQ2hhbmdlZCI6ZmFsc2UsIklzTmV3Ijp0cnVlfSx7IiRpZCI6IjM2MyIsIkdyb3VwTmFtZSI6bnVsbCwiU3RhcnREYXRlIjoiMjAxOC0wOC0zMVQwMDowMDowMFoiLCJFbmREYXRlIjoiMjAxOC0xMC0yOVQyMzo1OTo1OS45OTlaIiwiUGVyY2VudGFnZUNvbXBsZXRlIjoyMC4wLCJTdHlsZSI6eyIkaWQiOiIzNjQiLCJTaGFwZSI6OCwiU2hhcGVUaGlja25lc3MiOjEsIkR1cmF0aW9uRm9ybWF0IjowLCJJbmNsdWRlTm9uV29ya2luZ0RheXNJbkR1cmF0aW9uIjpmYWxzZSwiUGVyY2VudGFnZUNvbXBsZXRlU3R5bGUiOnsiJGlkIjoiMzY1IiwiRm9udFNldHRpbmdzIjp7IiRpZCI6IjM2NiIsIkZvbnRTaXplIjoxMCwiRm9udE5hbWUiOiJDYWxpYnJpIiwiSXNCb2xkIjpmYWxzZSwiSXNJdGFsaWMiOmZhbHNlLCJJc1VuZGVybGluZWQiOmZhbHNlLCJQYXJlbnRTdHlsZSI6eyIkcmVmIjoiODIifX0sIkF1dG9TaXplIjowLCJGb3JlZ3JvdW5kIjp7IiRpZCI6IjM2NyIsIkNvbG9yIjp7IiRpZCI6IjM2OCIsIkEiOjI1NSwiUiI6MjU1LCJHIjoyNTUsIkIiOjI1NX1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2OSIsIkxpbmVDb2xvciI6bnVsbCwiTGluZVdlaWdodCI6MC4wLCJMaW5lVHlwZSI6MCwiUGFyZW50U3R5bGUiOm51bGx9LCJQYXJlbnRTdHlsZSI6eyIkcmVmIjoiODEifX0sIkR1cmF0aW9uU3R5bGUiOnsiJGlkIjoiMzcwIiwiRm9udFNldHRpbmdzIjp7IiRpZCI6IjM3MSIsIkZvbnRTaXplIjoxMCwiRm9udE5hbWUiOiJDYWxpYnJpIiwiSXNCb2xkIjpmYWxzZSwiSXNJdGFsaWMiOmZhbHNlLCJJc1VuZGVybGluZWQiOmZhbHNlLCJQYXJlbnRTdHlsZSI6eyIkcmVmIjoiODkifX0sIkF1dG9TaXplIjowLCJGb3JlZ3JvdW5kIjp7IiRpZCI6IjM3MiIsIkNvbG9yIjp7IiRpZCI6IjM3MyIsIkEiOjI1NSwiUiI6MTI3LCJHIjoxMjcsIkIiOjEy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NCIsIkxpbmVDb2xvciI6bnVsbCwiTGluZVdlaWdodCI6MC4wLCJMaW5lVHlwZSI6MCwiUGFyZW50U3R5bGUiOm51bGx9LCJQYXJlbnRTdHlsZSI6eyIkcmVmIjoiODgifX0sIkhvcml6b250YWxDb25uZWN0b3JTdHlsZSI6eyIkaWQiOiIzNzUiLCJMaW5lQ29sb3IiOnsiJHJlZiI6Ijk2In0sIkxpbmVXZWlnaHQiOjAuMCwiTGluZVR5cGUiOjAsIlBhcmVudFN0eWxlIjp7IiRyZWYiOiI5NSJ9fSwiVmVydGljYWxDb25uZWN0b3JTdHlsZSI6eyIkaWQiOiIzNzYiLCJMaW5lQ29sb3IiOnsiJHJlZiI6Ijk5In0sIkxpbmVXZWlnaHQiOjEuMCwiTGluZVR5cGUiOjAsIlBhcmVudFN0eWxlIjp7IiRyZWYiOiI5OCJ9fSwiTWFyZ2luIjpudWxsLCJTdGFydERhdGVQb3NpdGlvbiI6NCwiRW5kRGF0ZVBvc2l0aW9uIjo0LCJUaXRsZVBvc2l0aW9uIjozLCJEdXJhdGlvblBvc2l0aW9uIjowLCJQZXJjZW50YWdlQ29tcGxldGVkUG9zaXRpb24iOjIsIlNwYWNpbmciOjIsIklzQmVsb3dUaW1lYmFuZCI6dHJ1ZSwiUGVyY2VudGFnZUNvbXBsZXRlU2hhcGVPcGFjaXR5IjozNSwiU2hhcGVTdHlsZSI6eyIkaWQiOiIzNzciLCJNYXJnaW4iOnsiJHJlZiI6IjEwMiJ9LCJQYWRkaW5nIjp7IiRpZCI6IjM3OCIsIlRvcCI6MCwiTGVmdCI6MiwiUmlnaHQiOjIsIkJvdHRvbSI6MH0sIkJhY2tncm91bmQiOnsiJGlkIjoiMzc5IiwiQ29sb3IiOnsiJGlkIjoiMzgwIiwiQSI6MjU1LCJSIjoxNzgsIkciOjM4LCJCIjowfX0sIklzVmlzaWJsZSI6dHJ1ZSwiV2lkdGgiOjAuMCwiSGVpZ2h0IjoxNi4wLCJCb3JkZXJTdHlsZSI6eyIkaWQiOiIzODEiLCJMaW5lQ29sb3IiOnsiJGlkIjoiMzgyIiwiJHR5cGUiOiJOTFJFLkNvbW1vbi5Eb20uU29saWRDb2xvckJydXNoLCBOTFJFLkNvbW1vbiIsIkNvbG9yIjp7IiRpZCI6IjM4MyIsIkEiOjI1NSwiUiI6MjU1LCJHIjowLCJCIjowfX0sIkxpbmVXZWlnaHQiOjAuMCwiTGluZVR5cGUiOjAsIlBhcmVudFN0eWxlIjpudWxsfSwiUGFyZW50U3R5bGUiOnsiJHJlZiI6IjEwMSJ9fSwiVGl0bGVTdHlsZSI6eyIkaWQiOiIzODQiLCJGb250U2V0dGluZ3MiOnsiJGlkIjoiMzg1IiwiRm9udFNpemUiOjEyLCJGb250TmFtZSI6IkNhbGlicmkiLCJJc0JvbGQiOmZhbHNlLCJJc0l0YWxpYyI6ZmFsc2UsIklzVW5kZXJsaW5lZCI6ZmFsc2UsIlBhcmVudFN0eWxlIjp7IiRyZWYiOiIxMDgifX0sIkF1dG9TaXplIjowLCJGb3JlZ3JvdW5kIjp7IiRpZCI6IjM4NiIsIkNvbG9yIjp7IiRpZCI6IjM4NyIsIkEiOjI1NSwiUiI6NDAsIkciOjQwLCJCIjozNX19LCJNYXhXaWR0aCI6NjQuODgzMjMyMTE2Njk5MjE5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zODgiLCJMaW5lQ29sb3IiOm51bGwsIkxpbmVXZWlnaHQiOjAuMCwiTGluZVR5cGUiOjAsIlBhcmVudFN0eWxlIjpudWxsfSwiUGFyZW50U3R5bGUiOnsiJHJlZiI6IjEwNyJ9fSwiRGF0ZVN0eWxlIjp7IiRpZCI6IjM4OSIsIkZvbnRTZXR0aW5ncyI6eyIkaWQiOiIzOTAiLCJGb250U2l6ZSI6OSwiRm9udE5hbWUiOiJDZW50dXJ5IEdvdGhpYyIsIklzQm9sZCI6ZmFsc2UsIklzSXRhbGljIjpmYWxzZSwiSXNVbmRlcmxpbmVkIjpmYWxzZSwiUGFyZW50U3R5bGUiOnsiJHJlZiI6IjExNSJ9fSwiQXV0b1NpemUiOjAsIkZvcmVncm91bmQiOnsiJGlkIjoiMzkxIiwiQ29sb3IiOnsiJGlkIjoiMzky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5MyIsIkxpbmVDb2xvciI6bnVsbCwiTGluZVdlaWdodCI6MC4wLCJMaW5lVHlwZSI6MCwiUGFyZW50U3R5bGUiOm51bGx9LCJQYXJlbnRTdHlsZSI6eyIkcmVmIjoiMTE0In19LCJEYXRlRm9ybWF0Ijp7IiRpZCI6IjM5NCIsIkZvcm1hdFN0cmluZyI6Ik0veXkiLCJTZXBhcmF0b3IiOiIvIiwiVXNlSW50ZXJuYXRpb25hbERhdGVGb3JtYXQiOmZhbHNlfSwiSXNWaXNpYmxlIjp0cnVlLCJQYXJlbnRTdHlsZSI6eyIkcmVmIjoiODAifX0sIkluZGV4Ijo0LCJJZCI6ImRkYzM2MjQ4LTg2MGMtNDVmNS04NzI5LTJlYTc1ZWQwZDY5ZiIsIkltcG9ydElkIjpudWxsLCJUaXRsZSI6IlN0YWJpbGl6YXRpb24iLCJOb3RlIjpudWxsLCJIeXBlcmxpbmsiOm51bGwsIklzQ2hhbmdlZCI6ZmFsc2UsIklzTmV3Ijp0cnVlfSx7IiRpZCI6IjM5NSIsIkdyb3VwTmFtZSI6bnVsbCwiU3RhcnREYXRlIjoiMjAxOC0wOC0xNVQwMDowMDowMFoiLCJFbmREYXRlIjoiMjAxOC0xMS0yOVQyMzo1OTo1OS45OTlaIiwiUGVyY2VudGFnZUNvbXBsZXRlIjoxNS4wLCJTdHlsZSI6eyIkaWQiOiIzOTYiLCJTaGFwZSI6OCwiU2hhcGVUaGlja25lc3MiOjEsIkR1cmF0aW9uRm9ybWF0IjowLCJJbmNsdWRlTm9uV29ya2luZ0RheXNJbkR1cmF0aW9uIjpmYWxzZSwiUGVyY2VudGFnZUNvbXBsZXRlU3R5bGUiOnsiJGlkIjoiMzk3IiwiRm9udFNldHRpbmdzIjp7IiRpZCI6IjM5OCIsIkZvbnRTaXplIjoxMCwiRm9udE5hbWUiOiJDYWxpYnJpIiwiSXNCb2xkIjpmYWxzZSwiSXNJdGFsaWMiOmZhbHNlLCJJc1VuZGVybGluZWQiOmZhbHNlLCJQYXJlbnRTdHlsZSI6eyIkcmVmIjoiODIifX0sIkF1dG9TaXplIjowLCJGb3JlZ3JvdW5kIjp7IiRpZCI6IjM5OSIsIkNvbG9yIjp7IiRpZCI6IjQwMCIsIkEiOjI1NSwiUiI6MjU1LCJHIjoyNTUsIkIiOjI1NX1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wMSIsIkxpbmVDb2xvciI6bnVsbCwiTGluZVdlaWdodCI6MC4wLCJMaW5lVHlwZSI6MCwiUGFyZW50U3R5bGUiOm51bGx9LCJQYXJlbnRTdHlsZSI6eyIkcmVmIjoiODEifX0sIkR1cmF0aW9uU3R5bGUiOnsiJGlkIjoiNDAyIiwiRm9udFNldHRpbmdzIjp7IiRpZCI6IjQwMyIsIkZvbnRTaXplIjoxMCwiRm9udE5hbWUiOiJDYWxpYnJpIiwiSXNCb2xkIjpmYWxzZSwiSXNJdGFsaWMiOmZhbHNlLCJJc1VuZGVybGluZWQiOmZhbHNlLCJQYXJlbnRTdHlsZSI6eyIkcmVmIjoiODkifX0sIkF1dG9TaXplIjowLCJGb3JlZ3JvdW5kIjp7IiRpZCI6IjQwNCIsIkNvbG9yIjp7IiRpZCI6IjQwNSIsIkEiOjI1NSwiUiI6MTI3LCJHIjoxMjcsIkIiOjEy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wNiIsIkxpbmVDb2xvciI6bnVsbCwiTGluZVdlaWdodCI6MC4wLCJMaW5lVHlwZSI6MCwiUGFyZW50U3R5bGUiOm51bGx9LCJQYXJlbnRTdHlsZSI6eyIkcmVmIjoiODgifX0sIkhvcml6b250YWxDb25uZWN0b3JTdHlsZSI6eyIkaWQiOiI0MDciLCJMaW5lQ29sb3IiOnsiJHJlZiI6Ijk2In0sIkxpbmVXZWlnaHQiOjAuMCwiTGluZVR5cGUiOjAsIlBhcmVudFN0eWxlIjp7IiRyZWYiOiI5NSJ9fSwiVmVydGljYWxDb25uZWN0b3JTdHlsZSI6eyIkaWQiOiI0MDgiLCJMaW5lQ29sb3IiOnsiJHJlZiI6Ijk5In0sIkxpbmVXZWlnaHQiOjEuMCwiTGluZVR5cGUiOjAsIlBhcmVudFN0eWxlIjp7IiRyZWYiOiI5OCJ9fSwiTWFyZ2luIjpudWxsLCJTdGFydERhdGVQb3NpdGlvbiI6NCwiRW5kRGF0ZVBvc2l0aW9uIjo0LCJUaXRsZVBvc2l0aW9uIjozLCJEdXJhdGlvblBvc2l0aW9uIjowLCJQZXJjZW50YWdlQ29tcGxldGVkUG9zaXRpb24iOjIsIlNwYWNpbmciOjIsIklzQmVsb3dUaW1lYmFuZCI6dHJ1ZSwiUGVyY2VudGFnZUNvbXBsZXRlU2hhcGVPcGFjaXR5IjozNSwiU2hhcGVTdHlsZSI6eyIkaWQiOiI0MDkiLCJNYXJnaW4iOnsiJHJlZiI6IjEwMiJ9LCJQYWRkaW5nIjp7IiRpZCI6IjQxMCIsIlRvcCI6MCwiTGVmdCI6MiwiUmlnaHQiOjIsIkJvdHRvbSI6MH0sIkJhY2tncm91bmQiOnsiJGlkIjoiNDExIiwiQ29sb3IiOnsiJGlkIjoiNDEyIiwiQSI6MjU1LCJSIjo4MCwiRyI6ODAsIkIiOjcwfX0sIklzVmlzaWJsZSI6dHJ1ZSwiV2lkdGgiOjAuMCwiSGVpZ2h0IjoxNi4wLCJCb3JkZXJTdHlsZSI6eyIkaWQiOiI0MTMiLCJMaW5lQ29sb3IiOnsiJGlkIjoiNDE0IiwiJHR5cGUiOiJOTFJFLkNvbW1vbi5Eb20uU29saWRDb2xvckJydXNoLCBOTFJFLkNvbW1vbiIsIkNvbG9yIjp7IiRpZCI6IjQxNSIsIkEiOjI1NSwiUiI6MjU1LCJHIjowLCJCIjowfX0sIkxpbmVXZWlnaHQiOjAuMCwiTGluZVR5cGUiOjAsIlBhcmVudFN0eWxlIjpudWxsfSwiUGFyZW50U3R5bGUiOnsiJHJlZiI6IjEwMSJ9fSwiVGl0bGVTdHlsZSI6eyIkaWQiOiI0MTYiLCJGb250U2V0dGluZ3MiOnsiJGlkIjoiNDE3IiwiRm9udFNpemUiOjEyLCJGb250TmFtZSI6IkNhbGlicmkiLCJJc0JvbGQiOmZhbHNlLCJJc0l0YWxpYyI6ZmFsc2UsIklzVW5kZXJsaW5lZCI6ZmFsc2UsIlBhcmVudFN0eWxlIjp7IiRyZWYiOiIxMDgifX0sIkF1dG9TaXplIjowLCJGb3JlZ3JvdW5kIjp7IiRpZCI6IjQxOCIsIkNvbG9yIjp7IiRpZCI6IjQxOSIsIkEiOjI1NSwiUiI6NDAsIkciOjQwLCJCIjozNX19LCJNYXhXaWR0aCI6MTMwLjM0MzIzMTIwMTE3MTg4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0MjAiLCJMaW5lQ29sb3IiOm51bGwsIkxpbmVXZWlnaHQiOjAuMCwiTGluZVR5cGUiOjAsIlBhcmVudFN0eWxlIjpudWxsfSwiUGFyZW50U3R5bGUiOnsiJHJlZiI6IjEwNyJ9fSwiRGF0ZVN0eWxlIjp7IiRpZCI6IjQyMSIsIkZvbnRTZXR0aW5ncyI6eyIkaWQiOiI0MjIiLCJGb250U2l6ZSI6OSwiRm9udE5hbWUiOiJDZW50dXJ5IEdvdGhpYyIsIklzQm9sZCI6ZmFsc2UsIklzSXRhbGljIjpmYWxzZSwiSXNVbmRlcmxpbmVkIjpmYWxzZSwiUGFyZW50U3R5bGUiOnsiJHJlZiI6IjExNSJ9fSwiQXV0b1NpemUiOjAsIkZvcmVncm91bmQiOnsiJGlkIjoiNDIzIiwiQ29sb3IiOnsiJGlkIjoiNDI0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yNSIsIkxpbmVDb2xvciI6bnVsbCwiTGluZVdlaWdodCI6MC4wLCJMaW5lVHlwZSI6MCwiUGFyZW50U3R5bGUiOm51bGx9LCJQYXJlbnRTdHlsZSI6eyIkcmVmIjoiMTE0In19LCJEYXRlRm9ybWF0Ijp7IiRpZCI6IjQyNiIsIkZvcm1hdFN0cmluZyI6Ik0veXkiLCJTZXBhcmF0b3IiOiIvIiwiVXNlSW50ZXJuYXRpb25hbERhdGVGb3JtYXQiOmZhbHNlfSwiSXNWaXNpYmxlIjp0cnVlLCJQYXJlbnRTdHlsZSI6eyIkcmVmIjoiODAifX0sIkluZGV4Ijo1LCJJZCI6ImViYThlZTJhLTE4NDQtNDA4Yy05MWQyLTVjYzQwYmU1ZWViMiIsIkltcG9ydElkIjpudWxsLCJUaXRsZSI6IkludGVncmF0aW9uIHdpdGggV2Vic2l0ZSIsIk5vdGUiOm51bGwsIkh5cGVybGluayI6bnVsbCwiSXNDaGFuZ2VkIjpmYWxzZSwiSXNOZXciOnRydWV9LHsiJGlkIjoiNDI3IiwiR3JvdXBOYW1lIjpudWxsLCJTdGFydERhdGUiOiIyMDE4LTEwLTE1VDAwOjAwOjAwWiIsIkVuZERhdGUiOiIyMDE5LTAyLTI4VDIzOjU5OjU5Ljk5OVoiLCJQZXJjZW50YWdlQ29tcGxldGUiOm51bGwsIlN0eWxlIjp7IiRpZCI6IjQyOCIsIlNoYXBlIjo4LCJTaGFwZVRoaWNrbmVzcyI6MSwiRHVyYXRpb25Gb3JtYXQiOjAsIkluY2x1ZGVOb25Xb3JraW5nRGF5c0luRHVyYXRpb24iOmZhbHNlLCJQZXJjZW50YWdlQ29tcGxldGVTdHlsZSI6eyIkaWQiOiI0MjkiLCJGb250U2V0dGluZ3MiOnsiJGlkIjoiNDM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MxIiwiTGluZUNvbG9yIjpudWxsLCJMaW5lV2VpZ2h0IjowLjAsIkxpbmVUeXBlIjowLCJQYXJlbnRTdHlsZSI6bnVsbH0sIlBhcmVudFN0eWxlIjp7IiRyZWYiOiI4MSJ9fSwiRHVyYXRpb25TdHlsZSI6eyIkaWQiOiI0MzIiLCJGb250U2V0dGluZ3MiOnsiJGlkIjoiNDMzIiwiRm9udFNpemUiOjEwLCJGb250TmFtZSI6IkNhbGlicmkiLCJJc0JvbGQiOmZhbHNlLCJJc0l0YWxpYyI6ZmFsc2UsIklzVW5kZXJsaW5lZCI6ZmFsc2UsIlBhcmVudFN0eWxlIjp7IiRyZWYiOiI4OSJ9fSwiQXV0b1NpemUiOjAsIkZvcmVncm91bmQiOnsiJGlkIjoiNDM0IiwiQ29sb3IiOnsiJGlkIjoiNDM1IiwiQSI6MjU1LCJSIjoxMjcsIkciOjEyNywiQiI6MTI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2IiwiTGluZUNvbG9yIjpudWxsLCJMaW5lV2VpZ2h0IjowLjAsIkxpbmVUeXBlIjowLCJQYXJlbnRTdHlsZSI6bnVsbH0sIlBhcmVudFN0eWxlIjp7IiRyZWYiOiI4OCJ9fSwiSG9yaXpvbnRhbENvbm5lY3RvclN0eWxlIjp7IiRpZCI6IjQzNyIsIkxpbmVDb2xvciI6eyIkcmVmIjoiOTYifSwiTGluZVdlaWdodCI6MC4wLCJMaW5lVHlwZSI6MCwiUGFyZW50U3R5bGUiOnsiJHJlZiI6Ijk1In19LCJWZXJ0aWNhbENvbm5lY3RvclN0eWxlIjp7IiRpZCI6IjQzOCIsIkxpbmVDb2xvciI6eyIkcmVmIjoiOTkifSwiTGluZVdlaWdodCI6MS4wLCJMaW5lVHlwZSI6MCwiUGFyZW50U3R5bGUiOnsiJHJlZiI6Ijk4In19LCJNYXJnaW4iOm51bGwsIlN0YXJ0RGF0ZVBvc2l0aW9uIjo0LCJFbmREYXRlUG9zaXRpb24iOjQsIlRpdGxlUG9zaXRpb24iOjMsIkR1cmF0aW9uUG9zaXRpb24iOjAsIlBlcmNlbnRhZ2VDb21wbGV0ZWRQb3NpdGlvbiI6MiwiU3BhY2luZyI6MiwiSXNCZWxvd1RpbWViYW5kIjp0cnVlLCJQZXJjZW50YWdlQ29tcGxldGVTaGFwZU9wYWNpdHkiOjM1LCJTaGFwZVN0eWxlIjp7IiRpZCI6IjQzOSIsIk1hcmdpbiI6eyIkcmVmIjoiMTAyIn0sIlBhZGRpbmciOnsiJGlkIjoiNDQwIiwiVG9wIjowLCJMZWZ0IjoyLCJSaWdodCI6MiwiQm90dG9tIjowfSwiQmFja2dyb3VuZCI6eyIkaWQiOiI0NDEiLCJDb2xvciI6eyIkaWQiOiI0NDIiLCJBIjoyNTUsIlIiOjE3OCwiRyI6MzgsIkIiOjB9fSwiSXNWaXNpYmxlIjp0cnVlLCJXaWR0aCI6MC4wLCJIZWlnaHQiOjE2LjAsIkJvcmRlclN0eWxlIjp7IiRpZCI6IjQ0MyIsIkxpbmVDb2xvciI6eyIkaWQiOiI0NDQiLCIkdHlwZSI6Ik5MUkUuQ29tbW9uLkRvbS5Tb2xpZENvbG9yQnJ1c2gsIE5MUkUuQ29tbW9uIiwiQ29sb3IiOnsiJGlkIjoiNDQ1IiwiQSI6MjU1LCJSIjoyNTUsIkciOjAsIkIiOjB9fSwiTGluZVdlaWdodCI6MC4wLCJMaW5lVHlwZSI6MCwiUGFyZW50U3R5bGUiOm51bGx9LCJQYXJlbnRTdHlsZSI6eyIkcmVmIjoiMTAxIn19LCJUaXRsZVN0eWxlIjp7IiRpZCI6IjQ0NiIsIkZvbnRTZXR0aW5ncyI6eyIkaWQiOiI0NDciLCJGb250U2l6ZSI6MTIsIkZvbnROYW1lIjoiQ2FsaWJyaSIsIklzQm9sZCI6ZmFsc2UsIklzSXRhbGljIjpmYWxzZSwiSXNVbmRlcmxpbmVkIjpmYWxzZSwiUGFyZW50U3R5bGUiOnsiJHJlZiI6IjEwOCJ9fSwiQXV0b1NpemUiOjAsIkZvcmVncm91bmQiOnsiJGlkIjoiNDQ4IiwiQ29sb3IiOnsiJGlkIjoiNDQ5IiwiQSI6MjU1LCJSIjo0MCwiRyI6NDAsIkIiOjM1fX0sIk1heFdpZHRoIjo4Ny4yMzE4ODc4MTczODI4MTI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1MCIsIkxpbmVDb2xvciI6bnVsbCwiTGluZVdlaWdodCI6MC4wLCJMaW5lVHlwZSI6MCwiUGFyZW50U3R5bGUiOm51bGx9LCJQYXJlbnRTdHlsZSI6eyIkcmVmIjoiMTA3In19LCJEYXRlU3R5bGUiOnsiJGlkIjoiNDUxIiwiRm9udFNldHRpbmdzIjp7IiRpZCI6IjQ1MiIsIkZvbnRTaXplIjo5LCJGb250TmFtZSI6IkNlbnR1cnkgR290aGljIiwiSXNCb2xkIjpmYWxzZSwiSXNJdGFsaWMiOmZhbHNlLCJJc1VuZGVybGluZWQiOmZhbHNlLCJQYXJlbnRTdHlsZSI6eyIkcmVmIjoiMTE1In19LCJBdXRvU2l6ZSI6MCwiRm9yZWdyb3VuZCI6eyIkaWQiOiI0NTMiLCJDb2xvciI6eyIkaWQiOiI0NTQiLCJBIjoyNTUsIlIiOjIzMiwiRyI6NzYsIkIiOjM0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U1IiwiTGluZUNvbG9yIjpudWxsLCJMaW5lV2VpZ2h0IjowLjAsIkxpbmVUeXBlIjowLCJQYXJlbnRTdHlsZSI6bnVsbH0sIlBhcmVudFN0eWxlIjp7IiRyZWYiOiIxMTQifX0sIkRhdGVGb3JtYXQiOnsiJGlkIjoiNDU2IiwiRm9ybWF0U3RyaW5nIjoiTS95eSIsIlNlcGFyYXRvciI6Ii8iLCJVc2VJbnRlcm5hdGlvbmFsRGF0ZUZvcm1hdCI6ZmFsc2V9LCJJc1Zpc2libGUiOnRydWUsIlBhcmVudFN0eWxlIjp7IiRyZWYiOiI4MCJ9fSwiSW5kZXgiOjYsIklkIjoiZWNmZWYzMWItZmVlNS00YjRmLTk3MWQtM2QzMDJiMmRkMTQ5IiwiSW1wb3J0SWQiOm51bGwsIlRpdGxlIjoiVXNlciBBY2NlcHRhbmNlIiwiTm90ZSI6bnVsbCwiSHlwZXJsaW5rIjpudWxsLCJJc0NoYW5nZWQiOmZhbHNlLCJJc05ldyI6dHJ1ZX0seyIkaWQiOiI0NTciLCJHcm91cE5hbWUiOm51bGwsIlN0YXJ0RGF0ZSI6IjIwMTktMDEtMDFUMDA6MDA6MDBaIiwiRW5kRGF0ZSI6IjIwMTktMDUtMjZUMjM6NTk6NTkuOTk5WiIsIlBlcmNlbnRhZ2VDb21wbGV0ZSI6bnVsbCwiU3R5bGUiOnsiJGlkIjoiNDU4IiwiU2hhcGUiOjgsIlNoYXBlVGhpY2tuZXNzIjoxLCJEdXJhdGlvbkZvcm1hdCI6MCwiSW5jbHVkZU5vbldvcmtpbmdEYXlzSW5EdXJhdGlvbiI6ZmFsc2UsIlBlcmNlbnRhZ2VDb21wbGV0ZVN0eWxlIjp7IiRpZCI6IjQ1OSIsIkZvbnRTZXR0aW5ncyI6eyIkaWQiOiI0Nj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jEiLCJMaW5lQ29sb3IiOm51bGwsIkxpbmVXZWlnaHQiOjAuMCwiTGluZVR5cGUiOjAsIlBhcmVudFN0eWxlIjpudWxsfSwiUGFyZW50U3R5bGUiOnsiJHJlZiI6IjgxIn19LCJEdXJhdGlvblN0eWxlIjp7IiRpZCI6IjQ2MiIsIkZvbnRTZXR0aW5ncyI6eyIkaWQiOiI0NjMiLCJGb250U2l6ZSI6MTAsIkZvbnROYW1lIjoiQ2FsaWJyaSIsIklzQm9sZCI6ZmFsc2UsIklzSXRhbGljIjpmYWxzZSwiSXNVbmRlcmxpbmVkIjpmYWxzZSwiUGFyZW50U3R5bGUiOnsiJHJlZiI6Ijg5In19LCJBdXRvU2l6ZSI6MCwiRm9yZWdyb3VuZCI6eyIkaWQiOiI0NjQiLCJDb2xvciI6eyIkaWQiOiI0NjUiLCJBIjoyNTUsIlIiOjEyNywiRyI6MTI3LCJCIjoxMj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jYiLCJMaW5lQ29sb3IiOm51bGwsIkxpbmVXZWlnaHQiOjAuMCwiTGluZVR5cGUiOjAsIlBhcmVudFN0eWxlIjpudWxsfSwiUGFyZW50U3R5bGUiOnsiJHJlZiI6Ijg4In19LCJIb3Jpem9udGFsQ29ubmVjdG9yU3R5bGUiOnsiJGlkIjoiNDY3IiwiTGluZUNvbG9yIjp7IiRyZWYiOiI5NiJ9LCJMaW5lV2VpZ2h0IjowLjAsIkxpbmVUeXBlIjowLCJQYXJlbnRTdHlsZSI6eyIkcmVmIjoiOTUifX0sIlZlcnRpY2FsQ29ubmVjdG9yU3R5bGUiOnsiJGlkIjoiNDY4IiwiTGluZUNvbG9yIjp7IiRyZWYiOiI5OSJ9LCJMaW5lV2VpZ2h0IjoxLjAsIkxpbmVUeXBlIjowLCJQYXJlbnRTdHlsZSI6eyIkcmVmIjoiOTgifX0sIk1hcmdpbiI6bnVsbCwiU3RhcnREYXRlUG9zaXRpb24iOjQsIkVuZERhdGVQb3NpdGlvbiI6NCwiVGl0bGVQb3NpdGlvbiI6MywiRHVyYXRpb25Qb3NpdGlvbiI6MCwiUGVyY2VudGFnZUNvbXBsZXRlZFBvc2l0aW9uIjoyLCJTcGFjaW5nIjoyLCJJc0JlbG93VGltZWJhbmQiOnRydWUsIlBlcmNlbnRhZ2VDb21wbGV0ZVNoYXBlT3BhY2l0eSI6MzUsIlNoYXBlU3R5bGUiOnsiJGlkIjoiNDY5IiwiTWFyZ2luIjp7IiRyZWYiOiIxMDIifSwiUGFkZGluZyI6eyIkaWQiOiI0NzAiLCJUb3AiOjAsIkxlZnQiOjIsIlJpZ2h0IjoyLCJCb3R0b20iOjB9LCJCYWNrZ3JvdW5kIjp7IiRpZCI6IjQ3MSIsIkNvbG9yIjp7IiRpZCI6IjQ3MiIsIkEiOjI1NSwiUiI6ODAsIkciOjgwLCJCIjo3MH19LCJJc1Zpc2libGUiOnRydWUsIldpZHRoIjowLjAsIkhlaWdodCI6MTYuMCwiQm9yZGVyU3R5bGUiOnsiJGlkIjoiNDczIiwiTGluZUNvbG9yIjp7IiRpZCI6IjQ3NCIsIiR0eXBlIjoiTkxSRS5Db21tb24uRG9tLlNvbGlkQ29sb3JCcnVzaCwgTkxSRS5Db21tb24iLCJDb2xvciI6eyIkaWQiOiI0NzUiLCJBIjoyNTUsIlIiOjI1NSwiRyI6MCwiQiI6MH19LCJMaW5lV2VpZ2h0IjowLjAsIkxpbmVUeXBlIjowLCJQYXJlbnRTdHlsZSI6bnVsbH0sIlBhcmVudFN0eWxlIjp7IiRyZWYiOiIxMDEifX0sIlRpdGxlU3R5bGUiOnsiJGlkIjoiNDc2IiwiRm9udFNldHRpbmdzIjp7IiRpZCI6IjQ3NyIsIkZvbnRTaXplIjoxMiwiRm9udE5hbWUiOiJDYWxpYnJpIiwiSXNCb2xkIjpmYWxzZSwiSXNJdGFsaWMiOmZhbHNlLCJJc1VuZGVybGluZWQiOmZhbHNlLCJQYXJlbnRTdHlsZSI6eyIkcmVmIjoiMTA4In19LCJBdXRvU2l6ZSI6MCwiRm9yZWdyb3VuZCI6eyIkaWQiOiI0NzgiLCJDb2xvciI6eyIkaWQiOiI0NzkiLCJBIjoyNTUsIlIiOjQwLCJHIjo0MCwiQiI6MzV9fSwiTWF4V2lkdGgiOjg0LjkyNDk1NzI3NTM5MDYyNS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DgwIiwiTGluZUNvbG9yIjpudWxsLCJMaW5lV2VpZ2h0IjowLjAsIkxpbmVUeXBlIjowLCJQYXJlbnRTdHlsZSI6bnVsbH0sIlBhcmVudFN0eWxlIjp7IiRyZWYiOiIxMDcifX0sIkRhdGVTdHlsZSI6eyIkaWQiOiI0ODEiLCJGb250U2V0dGluZ3MiOnsiJGlkIjoiNDgyIiwiRm9udFNpemUiOjksIkZvbnROYW1lIjoiQ2VudHVyeSBHb3RoaWMiLCJJc0JvbGQiOmZhbHNlLCJJc0l0YWxpYyI6ZmFsc2UsIklzVW5kZXJsaW5lZCI6ZmFsc2UsIlBhcmVudFN0eWxlIjp7IiRyZWYiOiIxMTUifX0sIkF1dG9TaXplIjowLCJGb3JlZ3JvdW5kIjp7IiRpZCI6IjQ4MyIsIkNvbG9yIjp7IiRpZCI6IjQ4NCIsIkEiOjI1NSwiUiI6MjMyLCJHIjo3NiwiQiI6MzR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ODUiLCJMaW5lQ29sb3IiOm51bGwsIkxpbmVXZWlnaHQiOjAuMCwiTGluZVR5cGUiOjAsIlBhcmVudFN0eWxlIjpudWxsfSwiUGFyZW50U3R5bGUiOnsiJHJlZiI6IjExNCJ9fSwiRGF0ZUZvcm1hdCI6eyIkaWQiOiI0ODYiLCJGb3JtYXRTdHJpbmciOiJNL3l5IiwiU2VwYXJhdG9yIjoiLyIsIlVzZUludGVybmF0aW9uYWxEYXRlRm9ybWF0IjpmYWxzZX0sIklzVmlzaWJsZSI6dHJ1ZSwiUGFyZW50U3R5bGUiOnsiJHJlZiI6IjgwIn19LCJJbmRleCI6NywiSWQiOiI5NDhmZDE1MS0xYjYyLTQ5MDgtYjQ2OS0xMjkwNGQzYTM4YmEiLCJJbXBvcnRJZCI6bnVsbCwiVGl0bGUiOiJEb2N1bWVudGF0aW9uICIsIk5vdGUiOm51bGwsIkh5cGVybGluayI6bnVsbCwiSXNDaGFuZ2VkIjpmYWxzZSwiSXNOZXciOnRydWV9XSwiTXNQcm9qZWN0SXRlbXNUcmVlIjp7IiRpZCI6IjQ4NyIsIlJvb3QiOnsiSW1wb3J0SWQiOm51bGwsIklzSW1wb3J0ZWQiOmZhbHNlLCJDaGlsZHJlbiI6W119fSwiTWV0YWRhdGEiOnsiJGlkIjoiNDg4In0sIlNldHRpbmdzIjp7IiRpZCI6IjQ4OS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Custom 53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FFF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95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Segoe UI </vt:lpstr>
      <vt:lpstr>Segoe UI Semibold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2014-09-18T01:00:06Z</dcterms:created>
  <dcterms:modified xsi:type="dcterms:W3CDTF">2016-11-16T13:36:21Z</dcterms:modified>
</cp:coreProperties>
</file>