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F85F-7452-72F1-09FF-CDDB14886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D26D-E470-B43F-6D4B-4E850C2AC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FFA2-7365-48A4-9906-6363734D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DA30-97E4-3A6B-7FE5-D41A64DF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3361-F0BF-B524-60B1-86C22384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1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0AC1-D9FE-54AB-ED8B-7F9CA6BF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38EC7-5C4C-3C6D-75BC-0B83142F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FE5D-0F6F-FD23-9B04-7026C3E7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8D58-6D9A-626B-3DFB-058C1036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1B26-A13D-5493-8DEE-E11EEEBE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27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3E7A8-99E5-B777-2B16-732EA0A8C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5341A-0D77-AE17-CD53-A845F6753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1F33-E45E-F914-B68E-96CAF50D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3BD3-63FB-6193-01C9-F179002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2B35-A63C-E726-5F42-8A952C69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80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7A7C-7AE3-00BD-73F8-B3EB143B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14A2-F362-A0BC-D8FF-BB51F888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FE81-3647-7B30-2C84-1BEC7616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16EE-F1A8-B840-B02D-E252A697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A71BF-DF34-8266-90D5-EA9C524B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41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537-9BD8-6192-8830-FF231D03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5B3D-0D18-752F-CDF8-8BD6339E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BE737-203D-AC00-1006-F6AFC657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F55E-4F21-38B8-1EB8-C8C3843A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562B-5C1C-9AA4-1FBA-3C43B2E0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63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2C7F-B09B-4132-5CB8-C913CE2E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9840-5370-690B-F6FB-53CEB2087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F0598-BABE-AFBD-902F-9AE9B027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48059-34D7-FECC-AAA5-5E359DDD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8E9D-ACAE-BBE9-514B-BB6F1277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C3ECB-6EEC-5342-F15C-FC8A16D0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3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F875-0B51-604B-AFB3-B0B4F904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9A42-2001-5BA3-CE20-66A6C0BB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5908F-AABB-189C-D798-0E820F02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A38B1-244A-4AC9-5F0F-1046A2CF1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FD9FB-C0B7-2763-7567-C3A76DEA1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B518B-A352-48E4-68B2-05BA3351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730AE-C134-0F82-44A8-2DF16627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AE3C4-4B63-1346-851F-059BB9B6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5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E30A-C459-9087-520E-0D103319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7B8A8-36B6-F29E-EB4A-931B831A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DD72-8114-EE95-0B2F-115C2599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680BE-1BF5-A893-16B8-23FBCF28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76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BD990-6C6F-9663-4872-0A050267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8D291-96BD-F951-F647-CF2DF7B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5B036-A31D-AA47-F13B-D2C81069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40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8055-9159-41D8-2840-D757051A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9696-21B4-E1D7-EEE6-323C1E8C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14410-7FCC-EC7B-192B-2359B78A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C8636-EBBB-FDB5-7D41-32E7F528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D36B3-02D6-6943-79E4-FAA5772E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1B0B-9088-F77B-861E-977738B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28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5EE2-9291-25E0-F55F-4C046190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CE715-692E-35FB-2634-286471082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7BC69-3C32-372E-F515-D9841162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A718-072B-0C56-FC38-F8F7B7CB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EDEC-5194-E315-EB2B-25D184CC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7E14F-B876-EBEF-6EAD-D0A6A89B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39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161D4-A074-A645-C85C-0AB66CDD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CA3C5-302C-C617-26B1-16800B77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7062-6A14-55E2-354D-C8BD6BE42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73F1A-6082-43E1-BC60-C0285CF95DD8}" type="datetimeFigureOut">
              <a:rPr lang="en-CA" smtClean="0"/>
              <a:t>2024-07-15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2D34-9248-0BF7-8487-4484DA3DE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A92B-D2F9-0817-8B72-4AEF10AA1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74B9E-EEFE-4E06-B7E4-968DEC380E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40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0AF2-4B68-908D-490F-806DFCDC8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Hybrid Cryptography: Combining AES with RSA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E57CF-E207-BE01-458D-DA228E2C0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55000" lnSpcReduction="20000"/>
          </a:bodyPr>
          <a:lstStyle/>
          <a:p>
            <a:r>
              <a:rPr lang="en-CA" dirty="0"/>
              <a:t>Enhancing Security and Efficiency</a:t>
            </a:r>
          </a:p>
          <a:p>
            <a:pPr algn="l"/>
            <a:r>
              <a:rPr lang="en-CA" sz="2500" dirty="0"/>
              <a:t>Presented by Group 1 </a:t>
            </a:r>
          </a:p>
          <a:p>
            <a:pPr algn="l"/>
            <a:br>
              <a:rPr lang="en-CA" dirty="0"/>
            </a:br>
            <a:r>
              <a:rPr lang="en-CA" dirty="0"/>
              <a:t>Aghila Varghese</a:t>
            </a:r>
          </a:p>
          <a:p>
            <a:pPr algn="l"/>
            <a:r>
              <a:rPr lang="en-CA" dirty="0"/>
              <a:t>Devrajsinh Solanki</a:t>
            </a:r>
          </a:p>
          <a:p>
            <a:pPr algn="l"/>
            <a:r>
              <a:rPr lang="en-CA" dirty="0"/>
              <a:t>Mintesnot Anito</a:t>
            </a:r>
          </a:p>
          <a:p>
            <a:pPr algn="l"/>
            <a:endParaRPr lang="en-CA" dirty="0"/>
          </a:p>
          <a:p>
            <a:pPr algn="l"/>
            <a:r>
              <a:rPr lang="en-CA" dirty="0"/>
              <a:t>Date : 23 July 2024</a:t>
            </a:r>
          </a:p>
        </p:txBody>
      </p:sp>
    </p:spTree>
    <p:extLst>
      <p:ext uri="{BB962C8B-B14F-4D97-AF65-F5344CB8AC3E}">
        <p14:creationId xmlns:p14="http://schemas.microsoft.com/office/powerpoint/2010/main" val="89482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EC7D-6ABE-F66B-903E-4F6867AB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24699" cy="1600200"/>
          </a:xfrm>
        </p:spPr>
        <p:txBody>
          <a:bodyPr/>
          <a:lstStyle/>
          <a:p>
            <a:r>
              <a:rPr lang="en-US" dirty="0"/>
              <a:t>Advantages of AES-RSA Hybrid Approach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12DA3-8713-5235-6FFB-669C3FD29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944169" cy="3811588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Robust encryption mechanism with secure key exchange.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AES handles large data efficiently; RSA ensures secure key exchange.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used in various applications requiring secure data transmission.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575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30CE-774F-AC4C-08B5-F3C755AE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323"/>
            <a:ext cx="10515600" cy="1252330"/>
          </a:xfrm>
        </p:spPr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577E-4CCD-0C91-7061-995A8151B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98983"/>
            <a:ext cx="10515600" cy="42906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Hybrid cryptography using AES and RSA combines the best features of both symmetric and asymmetric encryption, providing a secure and efficient method for data encryption and key exchange.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3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7F8BE-858F-76C8-3846-8D9F3F2DE770}"/>
              </a:ext>
            </a:extLst>
          </p:cNvPr>
          <p:cNvSpPr txBox="1"/>
          <p:nvPr/>
        </p:nvSpPr>
        <p:spPr>
          <a:xfrm>
            <a:off x="2862470" y="1480930"/>
            <a:ext cx="6917634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739326-6782-E94B-1473-BE87DACE7208}"/>
              </a:ext>
            </a:extLst>
          </p:cNvPr>
          <p:cNvSpPr/>
          <p:nvPr/>
        </p:nvSpPr>
        <p:spPr>
          <a:xfrm>
            <a:off x="3844134" y="2967335"/>
            <a:ext cx="5485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46F6D-EF12-51D7-5C5B-75267DA06E64}"/>
              </a:ext>
            </a:extLst>
          </p:cNvPr>
          <p:cNvSpPr/>
          <p:nvPr/>
        </p:nvSpPr>
        <p:spPr>
          <a:xfrm>
            <a:off x="5158083" y="2967335"/>
            <a:ext cx="187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0650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02DF9347-4116-67F6-DE91-722A88A5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2"/>
            <a:ext cx="3629555" cy="6653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Introduction</a:t>
            </a:r>
          </a:p>
        </p:txBody>
      </p:sp>
      <p:sp useBgFill="1">
        <p:nvSpPr>
          <p:cNvPr id="4" name="Text Placeholder 3">
            <a:extLst>
              <a:ext uri="{FF2B5EF4-FFF2-40B4-BE49-F238E27FC236}">
                <a16:creationId xmlns:a16="http://schemas.microsoft.com/office/drawing/2014/main" id="{C6D81715-A157-9B0D-4714-2D99B1D6E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1965" y="1746222"/>
            <a:ext cx="4477453" cy="42067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Cryptography is the practice of securing information by transforming it into an unreadable format.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Purpose:</a:t>
            </a:r>
            <a:r>
              <a:rPr lang="en-US" sz="2000" dirty="0"/>
              <a:t> Ensure confidentiality, integrity, authenticity, and non-repudiation.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Types of Cryptography:</a:t>
            </a:r>
            <a:r>
              <a:rPr lang="en-US" sz="2000" dirty="0"/>
              <a:t> Symmetric (same key for encryption/decryption) and Asymmetric (different keys for encryption and decryption).</a:t>
            </a:r>
            <a:endParaRPr lang="en-US" sz="1800" dirty="0"/>
          </a:p>
        </p:txBody>
      </p:sp>
      <p:pic>
        <p:nvPicPr>
          <p:cNvPr id="6" name="Picture Placeholder 5" descr="A blue circle with a lock&#10;&#10;Description automatically generated">
            <a:extLst>
              <a:ext uri="{FF2B5EF4-FFF2-40B4-BE49-F238E27FC236}">
                <a16:creationId xmlns:a16="http://schemas.microsoft.com/office/drawing/2014/main" id="{88D8E974-6EFE-EFD0-9EFA-918E825597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" r="22729" b="-1"/>
          <a:stretch/>
        </p:blipFill>
        <p:spPr>
          <a:xfrm>
            <a:off x="5840997" y="895610"/>
            <a:ext cx="5625319" cy="50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3797-613F-5092-EF6A-A1FB0E3D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7992"/>
            <a:ext cx="10515600" cy="1302025"/>
          </a:xfrm>
        </p:spPr>
        <p:txBody>
          <a:bodyPr>
            <a:normAutofit/>
          </a:bodyPr>
          <a:lstStyle/>
          <a:p>
            <a:r>
              <a:rPr lang="en-CA" sz="4000" dirty="0"/>
              <a:t>Symmetric Cryptography - AES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7B8BD-3E37-AF67-E214-8EF95D3F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17643"/>
            <a:ext cx="10515600" cy="4072007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AES (Advanced Encryption Standard)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Symmetric key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Size: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128 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Sizes: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128, 192, or 256 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Fast, efficient, widely adopted for bulk data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communication, data storage, VPNs. 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4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C755-A285-0A1A-4EDF-FF363272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013742" cy="1600200"/>
          </a:xfrm>
        </p:spPr>
        <p:txBody>
          <a:bodyPr>
            <a:normAutofit/>
          </a:bodyPr>
          <a:lstStyle/>
          <a:p>
            <a:r>
              <a:rPr lang="en-CA" sz="4000" dirty="0"/>
              <a:t>Asymmetric Cryptography - RSA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7DE98-E8E6-0B1A-E0F1-001CA85A6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013742" cy="3811588"/>
          </a:xfrm>
        </p:spPr>
        <p:txBody>
          <a:bodyPr>
            <a:normAutofit/>
          </a:bodyPr>
          <a:lstStyle/>
          <a:p>
            <a:r>
              <a:rPr lang="en-CA" sz="2400" dirty="0"/>
              <a:t>RSA (Rivest-Shamir-Adleman):</a:t>
            </a:r>
          </a:p>
          <a:p>
            <a:endParaRPr lang="en-CA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Asymmetric key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Sizes: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Typically, 2048 or 4096 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strong security for key exchange and digital signatures.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Slower than symmetric algorithms, less efficient for encrypting large data volumes.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key exchange, digital signatures, email encryption. 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1417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D1AC-E5D6-2B40-7C57-5A212988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Hybrid Cryptography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688D6-5D07-A224-0E1C-3BD172FE4885}"/>
              </a:ext>
            </a:extLst>
          </p:cNvPr>
          <p:cNvSpPr txBox="1"/>
          <p:nvPr/>
        </p:nvSpPr>
        <p:spPr>
          <a:xfrm>
            <a:off x="453887" y="1769165"/>
            <a:ext cx="1124447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Combines symmetric and asymmetric cryptography to leverage the strengths of both.</a:t>
            </a:r>
          </a:p>
          <a:p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Symmetric Algorithm (AES):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encrypting bulk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Asymmetric Algorithm (RSA):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encrypting the symmetric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Combines the efficiency of symmetric encryption with the security of asymmetric encryption.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119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8664-F2C6-8D75-2CC2-C6261895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6958"/>
            <a:ext cx="10515600" cy="1182755"/>
          </a:xfrm>
        </p:spPr>
        <p:txBody>
          <a:bodyPr/>
          <a:lstStyle/>
          <a:p>
            <a:r>
              <a:rPr lang="en-CA" dirty="0"/>
              <a:t>Why Hybrid Cryptography?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B002DE-BB53-5176-77BE-3C623AEE3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3113038"/>
            <a:ext cx="112342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AES is much faster than RSA for bulk data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RSA provides a secure method to exchange AES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Suitable for scenarios where secure communication is needed across different systems and networks. </a:t>
            </a:r>
          </a:p>
        </p:txBody>
      </p:sp>
    </p:spTree>
    <p:extLst>
      <p:ext uri="{BB962C8B-B14F-4D97-AF65-F5344CB8AC3E}">
        <p14:creationId xmlns:p14="http://schemas.microsoft.com/office/powerpoint/2010/main" val="118191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63C8-7886-5D42-129C-0F034499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85351" cy="914400"/>
          </a:xfrm>
        </p:spPr>
        <p:txBody>
          <a:bodyPr/>
          <a:lstStyle/>
          <a:p>
            <a:r>
              <a:rPr lang="en-CA" dirty="0"/>
              <a:t>How Hybrid Cryptography Works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39721A0-6058-A259-A1E0-0C9288DE2E2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255036"/>
            <a:ext cx="97652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Generation: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 an RSA key pair (public and private keys).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Key Generation: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 a random AES key for data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 data using AES with the generated AES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Key Encryption: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 the AES key using the recipient's RSA public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 the encrypted data and encrypted AES key to the recipient.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recipient decrypts the AES key using their RSA private key, then decrypts the data using the decrypted AES key. </a:t>
            </a:r>
          </a:p>
        </p:txBody>
      </p:sp>
    </p:spTree>
    <p:extLst>
      <p:ext uri="{BB962C8B-B14F-4D97-AF65-F5344CB8AC3E}">
        <p14:creationId xmlns:p14="http://schemas.microsoft.com/office/powerpoint/2010/main" val="399243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85CF-7836-7BF3-B575-BE80759A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82099" cy="765313"/>
          </a:xfrm>
        </p:spPr>
        <p:txBody>
          <a:bodyPr/>
          <a:lstStyle/>
          <a:p>
            <a:r>
              <a:rPr lang="en-US" dirty="0"/>
              <a:t>Example: Hybrid Encryption with AES and RSA</a:t>
            </a:r>
            <a:endParaRPr lang="en-C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12F2A8-CBDB-9254-8595-41834E664F0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777983"/>
            <a:ext cx="10113923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 Key Pair Generation: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generateRSAKeyPair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(2048);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Key Generation: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(256);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ciphertext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aesEncrypt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plaintext, iv);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 Encryption of AES Key: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rsaEncrypt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rsa.get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 Decryption of AES Key: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decryptedAesKey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rsaDecrypt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rsa.get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Decryption: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decryptedData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aesDecrypt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decryptedAesKey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ciphertext, iv);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9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985B-7665-B673-C111-6E5B21B6D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F696E-6487-8D9E-7E6D-2346B827E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233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563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Office Theme</vt:lpstr>
      <vt:lpstr>Hybrid Cryptography: Combining AES with RSA</vt:lpstr>
      <vt:lpstr>Introduction</vt:lpstr>
      <vt:lpstr>Symmetric Cryptography - AES</vt:lpstr>
      <vt:lpstr>Asymmetric Cryptography - RSA</vt:lpstr>
      <vt:lpstr>Hybrid Cryptography</vt:lpstr>
      <vt:lpstr>Why Hybrid Cryptography?</vt:lpstr>
      <vt:lpstr>How Hybrid Cryptography Works</vt:lpstr>
      <vt:lpstr>Example: Hybrid Encryption with AES and RSA</vt:lpstr>
      <vt:lpstr>Program Output</vt:lpstr>
      <vt:lpstr>Advantages of AES-RSA Hybrid Approach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Aghila Varghese</dc:creator>
  <cp:lastModifiedBy>Aghila Varghese</cp:lastModifiedBy>
  <cp:revision>3</cp:revision>
  <dcterms:created xsi:type="dcterms:W3CDTF">2024-07-15T17:10:42Z</dcterms:created>
  <dcterms:modified xsi:type="dcterms:W3CDTF">2024-07-15T21:14:20Z</dcterms:modified>
</cp:coreProperties>
</file>