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1" r:id="rId5"/>
    <p:sldId id="262" r:id="rId6"/>
    <p:sldId id="264" r:id="rId7"/>
    <p:sldId id="265" r:id="rId8"/>
    <p:sldId id="267" r:id="rId9"/>
    <p:sldId id="268" r:id="rId10"/>
    <p:sldId id="270" r:id="rId11"/>
    <p:sldId id="271" r:id="rId12"/>
    <p:sldId id="272" r:id="rId13"/>
    <p:sldId id="274" r:id="rId14"/>
    <p:sldId id="276" r:id="rId15"/>
    <p:sldId id="278" r:id="rId16"/>
    <p:sldId id="279" r:id="rId17"/>
    <p:sldId id="281" r:id="rId18"/>
    <p:sldId id="283" r:id="rId19"/>
  </p:sldIdLst>
  <p:sldSz cx="12192000" cy="9144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DF9"/>
          </a:solidFill>
        </a:fill>
      </a:tcStyle>
    </a:wholeTbl>
    <a:band2H>
      <a:tcTxStyle/>
      <a:tcStyle>
        <a:tcBdr/>
        <a:fill>
          <a:solidFill>
            <a:srgbClr val="FFFEF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DDACA"/>
          </a:solidFill>
        </a:fill>
      </a:tcStyle>
    </a:wholeTbl>
    <a:band2H>
      <a:tcTxStyle/>
      <a:tcStyle>
        <a:tcBdr/>
        <a:fill>
          <a:solidFill>
            <a:srgbClr val="FEED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DBDB"/>
          </a:solidFill>
        </a:fill>
      </a:tcStyle>
    </a:wholeTbl>
    <a:band2H>
      <a:tcTxStyle/>
      <a:tcStyle>
        <a:tcBdr/>
        <a:fill>
          <a:solidFill>
            <a:srgbClr val="FDEE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8" name="Shape 29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4320" indent="-134620">
              <a:lnSpc>
                <a:spcPct val="150000"/>
              </a:lnSpc>
              <a:buClr>
                <a:srgbClr val="000000"/>
              </a:buClr>
              <a:buSzPts val="1400"/>
              <a:buAutoNum type="arabicPeriod"/>
              <a:defRPr>
                <a:latin typeface="Roboto Medium"/>
                <a:ea typeface="Roboto Medium"/>
                <a:cs typeface="Roboto Medium"/>
                <a:sym typeface="Roboto Medium"/>
              </a:defRPr>
            </a:pPr>
            <a:r>
              <a:t>Talk about the DOM and Nodes</a:t>
            </a:r>
          </a:p>
          <a:p>
            <a:pPr marL="274320" indent="-134620">
              <a:lnSpc>
                <a:spcPct val="150000"/>
              </a:lnSpc>
              <a:buClr>
                <a:srgbClr val="000000"/>
              </a:buClr>
              <a:buSzPts val="1400"/>
              <a:buAutoNum type="arabicPeriod"/>
              <a:defRPr>
                <a:latin typeface="Roboto Medium"/>
                <a:ea typeface="Roboto Medium"/>
                <a:cs typeface="Roboto Medium"/>
                <a:sym typeface="Roboto Medium"/>
              </a:defRPr>
            </a:pPr>
            <a:r>
              <a:t>Talk about EVENTS → show examples (click, dblclick, keypress)</a:t>
            </a:r>
          </a:p>
          <a:p>
            <a:pPr marL="274320" indent="-134620">
              <a:lnSpc>
                <a:spcPct val="150000"/>
              </a:lnSpc>
              <a:buClr>
                <a:srgbClr val="000000"/>
              </a:buClr>
              <a:buSzPts val="1400"/>
              <a:buAutoNum type="arabicPeriod"/>
              <a:defRPr>
                <a:latin typeface="Roboto Medium"/>
                <a:ea typeface="Roboto Medium"/>
                <a:cs typeface="Roboto Medium"/>
                <a:sym typeface="Roboto Medium"/>
              </a:defRPr>
            </a:pPr>
            <a:r>
              <a:t>Add 2 &lt;button&gt; with an unique attribute id</a:t>
            </a:r>
          </a:p>
          <a:p>
            <a:pPr marL="274320" indent="-134620">
              <a:lnSpc>
                <a:spcPct val="150000"/>
              </a:lnSpc>
              <a:buClr>
                <a:srgbClr val="000000"/>
              </a:buClr>
              <a:buSzPts val="1400"/>
              <a:buAutoNum type="arabicPeriod"/>
              <a:defRPr>
                <a:latin typeface="Roboto Medium"/>
                <a:ea typeface="Roboto Medium"/>
                <a:cs typeface="Roboto Medium"/>
                <a:sym typeface="Roboto Medium"/>
              </a:defRPr>
            </a:pPr>
            <a:r>
              <a:t>“Bind” the click event on each one and call the appropriate methods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0;p2"/>
          <p:cNvSpPr/>
          <p:nvPr/>
        </p:nvSpPr>
        <p:spPr>
          <a:xfrm>
            <a:off x="0" y="177"/>
            <a:ext cx="12192000" cy="3043202"/>
          </a:xfrm>
          <a:prstGeom prst="rect">
            <a:avLst/>
          </a:prstGeom>
          <a:solidFill>
            <a:srgbClr val="26A69A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" name="Google Shape;11;p2"/>
          <p:cNvSpPr/>
          <p:nvPr/>
        </p:nvSpPr>
        <p:spPr>
          <a:xfrm>
            <a:off x="855912" y="6395556"/>
            <a:ext cx="520501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683599" y="3365867"/>
            <a:ext cx="10824901" cy="2707201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83599" y="6827802"/>
            <a:ext cx="10824901" cy="1400101"/>
          </a:xfrm>
          <a:prstGeom prst="rect">
            <a:avLst/>
          </a:prstGeom>
        </p:spPr>
        <p:txBody>
          <a:bodyPr/>
          <a:lstStyle>
            <a:lvl1pPr marL="393700" indent="-330200">
              <a:lnSpc>
                <a:spcPct val="100000"/>
              </a:lnSpc>
              <a:buClrTx/>
              <a:buSzTx/>
              <a:buFontTx/>
              <a:buNone/>
              <a:defRPr sz="3400">
                <a:solidFill>
                  <a:schemeClr val="accent2"/>
                </a:solidFill>
              </a:defRPr>
            </a:lvl1pPr>
            <a:lvl2pPr marL="393700" indent="165100">
              <a:lnSpc>
                <a:spcPct val="100000"/>
              </a:lnSpc>
              <a:buClrTx/>
              <a:buSzTx/>
              <a:buFontTx/>
              <a:buNone/>
              <a:defRPr sz="3400">
                <a:solidFill>
                  <a:schemeClr val="accent2"/>
                </a:solidFill>
              </a:defRPr>
            </a:lvl2pPr>
            <a:lvl3pPr marL="393700" indent="622300">
              <a:lnSpc>
                <a:spcPct val="100000"/>
              </a:lnSpc>
              <a:buClrTx/>
              <a:buSzTx/>
              <a:buFontTx/>
              <a:buNone/>
              <a:defRPr sz="3400">
                <a:solidFill>
                  <a:schemeClr val="accent2"/>
                </a:solidFill>
              </a:defRPr>
            </a:lvl3pPr>
            <a:lvl4pPr marL="393700" indent="1079500">
              <a:lnSpc>
                <a:spcPct val="100000"/>
              </a:lnSpc>
              <a:buClrTx/>
              <a:buSzTx/>
              <a:buFontTx/>
              <a:buNone/>
              <a:defRPr sz="3400">
                <a:solidFill>
                  <a:schemeClr val="accent2"/>
                </a:solidFill>
              </a:defRPr>
            </a:lvl4pPr>
            <a:lvl5pPr marL="393700" indent="1536700">
              <a:lnSpc>
                <a:spcPct val="100000"/>
              </a:lnSpc>
              <a:buClrTx/>
              <a:buSzTx/>
              <a:buFontTx/>
              <a:buNone/>
              <a:defRPr sz="3400">
                <a:solidFill>
                  <a:schemeClr val="accent2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xfrm>
            <a:off x="415600" y="1848267"/>
            <a:ext cx="11360701" cy="3744601"/>
          </a:xfrm>
          <a:prstGeom prst="rect">
            <a:avLst/>
          </a:prstGeom>
        </p:spPr>
        <p:txBody>
          <a:bodyPr anchor="b"/>
          <a:lstStyle>
            <a:lvl1pPr algn="ctr">
              <a:defRPr sz="19900" b="1"/>
            </a:lvl1pPr>
          </a:lstStyle>
          <a:p>
            <a:r>
              <a:t>Title Text</a:t>
            </a:r>
          </a:p>
        </p:txBody>
      </p:sp>
      <p:sp>
        <p:nvSpPr>
          <p:cNvPr id="9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15600" y="5739422"/>
            <a:ext cx="11360701" cy="2312701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HEA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6;p3"/>
          <p:cNvSpPr/>
          <p:nvPr/>
        </p:nvSpPr>
        <p:spPr>
          <a:xfrm>
            <a:off x="855912" y="6395556"/>
            <a:ext cx="520501" cy="1"/>
          </a:xfrm>
          <a:prstGeom prst="line">
            <a:avLst/>
          </a:prstGeom>
          <a:ln w="28575">
            <a:solidFill>
              <a:srgbClr val="26A69A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683599" y="3365867"/>
            <a:ext cx="10824901" cy="2707201"/>
          </a:xfrm>
          <a:prstGeom prst="rect">
            <a:avLst/>
          </a:prstGeom>
        </p:spPr>
        <p:txBody>
          <a:bodyPr anchor="b"/>
          <a:lstStyle>
            <a:lvl1pPr>
              <a:defRPr sz="85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15600" y="2082978"/>
            <a:ext cx="5333101" cy="6039301"/>
          </a:xfrm>
          <a:prstGeom prst="rect">
            <a:avLst/>
          </a:prstGeom>
        </p:spPr>
        <p:txBody>
          <a:bodyPr/>
          <a:lstStyle>
            <a:lvl1pPr indent="-355600">
              <a:buSzPts val="2000"/>
              <a:defRPr sz="2000"/>
            </a:lvl1pPr>
            <a:lvl2pPr marL="973791" indent="-395941">
              <a:buSzPts val="2000"/>
              <a:defRPr sz="2000"/>
            </a:lvl2pPr>
            <a:lvl3pPr marL="1430991" indent="-395941">
              <a:buSzPts val="2000"/>
              <a:defRPr sz="2000"/>
            </a:lvl3pPr>
            <a:lvl4pPr marL="1888191" indent="-395941">
              <a:buSzPts val="2000"/>
              <a:defRPr sz="2000"/>
            </a:lvl4pPr>
            <a:lvl5pPr marL="2345391" indent="-395941">
              <a:buSzPts val="2000"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Google Shape;27;p5"/>
          <p:cNvSpPr txBox="1">
            <a:spLocks noGrp="1"/>
          </p:cNvSpPr>
          <p:nvPr>
            <p:ph type="body" sz="half" idx="13"/>
          </p:nvPr>
        </p:nvSpPr>
        <p:spPr>
          <a:xfrm>
            <a:off x="6443200" y="2082978"/>
            <a:ext cx="5333101" cy="6039301"/>
          </a:xfrm>
          <a:prstGeom prst="rect">
            <a:avLst/>
          </a:prstGeom>
        </p:spPr>
        <p:txBody>
          <a:bodyPr/>
          <a:lstStyle/>
          <a:p>
            <a:pPr indent="-355600">
              <a:buClr>
                <a:srgbClr val="000000"/>
              </a:buClr>
              <a:buSzPts val="2000"/>
              <a:buChar char="●"/>
              <a:defRPr sz="2000"/>
            </a:pPr>
            <a:endParaRPr/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>
            <a:spLocks noGrp="1"/>
          </p:cNvSpPr>
          <p:nvPr>
            <p:ph type="title"/>
          </p:nvPr>
        </p:nvSpPr>
        <p:spPr>
          <a:xfrm>
            <a:off x="415600" y="987733"/>
            <a:ext cx="3744001" cy="1343401"/>
          </a:xfrm>
          <a:prstGeom prst="rect">
            <a:avLst/>
          </a:prstGeom>
        </p:spPr>
        <p:txBody>
          <a:bodyPr anchor="b"/>
          <a:lstStyle>
            <a:lvl1pPr>
              <a:defRPr sz="3400"/>
            </a:lvl1pPr>
          </a:lstStyle>
          <a:p>
            <a:r>
              <a:t>Title Text</a:t>
            </a:r>
          </a:p>
        </p:txBody>
      </p:sp>
      <p:sp>
        <p:nvSpPr>
          <p:cNvPr id="6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15600" y="2470399"/>
            <a:ext cx="3744001" cy="5652601"/>
          </a:xfrm>
          <a:prstGeom prst="rect">
            <a:avLst/>
          </a:prstGeom>
        </p:spPr>
        <p:txBody>
          <a:bodyPr/>
          <a:lstStyle>
            <a:lvl1pPr indent="-336550">
              <a:buSzPts val="1700"/>
              <a:defRPr sz="1700"/>
            </a:lvl1pPr>
            <a:lvl2pPr marL="914400" indent="-336550">
              <a:buSzPts val="1700"/>
              <a:defRPr sz="1700"/>
            </a:lvl2pPr>
            <a:lvl3pPr marL="1371600" indent="-336550">
              <a:buSzPts val="1700"/>
              <a:defRPr sz="1700"/>
            </a:lvl3pPr>
            <a:lvl4pPr marL="1828800" indent="-336550">
              <a:buSzPts val="1700"/>
              <a:defRPr sz="1700"/>
            </a:lvl4pPr>
            <a:lvl5pPr marL="2286000" indent="-336550">
              <a:buSzPts val="1700"/>
              <a:defRPr sz="1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_POINT">
    <p:bg>
      <p:bgPr>
        <a:solidFill>
          <a:srgbClr val="26A6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xfrm>
            <a:off x="653666" y="935733"/>
            <a:ext cx="7472101" cy="7272601"/>
          </a:xfrm>
          <a:prstGeom prst="rect">
            <a:avLst/>
          </a:prstGeom>
        </p:spPr>
        <p:txBody>
          <a:bodyPr anchor="ctr"/>
          <a:lstStyle>
            <a:lvl1pPr>
              <a:defRPr sz="77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40;p9"/>
          <p:cNvSpPr/>
          <p:nvPr/>
        </p:nvSpPr>
        <p:spPr>
          <a:xfrm>
            <a:off x="6096000" y="-45"/>
            <a:ext cx="6096000" cy="9144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7" name="Google Shape;41;p9"/>
          <p:cNvSpPr/>
          <p:nvPr/>
        </p:nvSpPr>
        <p:spPr>
          <a:xfrm>
            <a:off x="6706233" y="7991999"/>
            <a:ext cx="915301" cy="1"/>
          </a:xfrm>
          <a:prstGeom prst="line">
            <a:avLst/>
          </a:prstGeom>
          <a:ln w="19050">
            <a:solidFill>
              <a:srgbClr val="26A69A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78" name="Title Text"/>
          <p:cNvSpPr txBox="1">
            <a:spLocks noGrp="1"/>
          </p:cNvSpPr>
          <p:nvPr>
            <p:ph type="title"/>
          </p:nvPr>
        </p:nvSpPr>
        <p:spPr>
          <a:xfrm>
            <a:off x="354000" y="2457511"/>
            <a:ext cx="5393700" cy="23703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26A69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4000" y="4922668"/>
            <a:ext cx="5393700" cy="2391901"/>
          </a:xfrm>
          <a:prstGeom prst="rect">
            <a:avLst/>
          </a:prstGeom>
        </p:spPr>
        <p:txBody>
          <a:bodyPr/>
          <a:lstStyle>
            <a:lvl1pPr marL="393700" indent="-330200" algn="ctr">
              <a:lnSpc>
                <a:spcPct val="100000"/>
              </a:lnSpc>
              <a:buClrTx/>
              <a:buSzTx/>
              <a:buFontTx/>
              <a:buNone/>
              <a:defRPr sz="3000"/>
            </a:lvl1pPr>
            <a:lvl2pPr marL="393700" indent="165100" algn="ctr">
              <a:lnSpc>
                <a:spcPct val="100000"/>
              </a:lnSpc>
              <a:buClrTx/>
              <a:buSzTx/>
              <a:buFontTx/>
              <a:buNone/>
              <a:defRPr sz="3000"/>
            </a:lvl2pPr>
            <a:lvl3pPr marL="393700" indent="622300" algn="ctr">
              <a:lnSpc>
                <a:spcPct val="100000"/>
              </a:lnSpc>
              <a:buClrTx/>
              <a:buSzTx/>
              <a:buFontTx/>
              <a:buNone/>
              <a:defRPr sz="3000"/>
            </a:lvl3pPr>
            <a:lvl4pPr marL="393700" indent="1079500" algn="ctr">
              <a:lnSpc>
                <a:spcPct val="100000"/>
              </a:lnSpc>
              <a:buClrTx/>
              <a:buSzTx/>
              <a:buFontTx/>
              <a:buNone/>
              <a:defRPr sz="3000"/>
            </a:lvl4pPr>
            <a:lvl5pPr marL="393700" indent="1536700" algn="ctr">
              <a:lnSpc>
                <a:spcPct val="100000"/>
              </a:lnSpc>
              <a:buClrTx/>
              <a:buSzTx/>
              <a:buFontTx/>
              <a:buNone/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Google Shape;44;p9"/>
          <p:cNvSpPr txBox="1">
            <a:spLocks noGrp="1"/>
          </p:cNvSpPr>
          <p:nvPr>
            <p:ph type="body" sz="half" idx="13"/>
          </p:nvPr>
        </p:nvSpPr>
        <p:spPr>
          <a:xfrm>
            <a:off x="6586000" y="1287467"/>
            <a:ext cx="5115901" cy="6569400"/>
          </a:xfrm>
          <a:prstGeom prst="rect">
            <a:avLst/>
          </a:prstGeom>
        </p:spPr>
        <p:txBody>
          <a:bodyPr anchor="ctr"/>
          <a:lstStyle/>
          <a:p>
            <a:pPr>
              <a:buClr>
                <a:schemeClr val="accent1"/>
              </a:buClr>
              <a:buChar char="●"/>
              <a:defRPr>
                <a:solidFill>
                  <a:schemeClr val="accent1"/>
                </a:solidFill>
              </a:defRPr>
            </a:pPr>
            <a:endParaRPr/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15600" y="7521022"/>
            <a:ext cx="7998301" cy="10758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;p4"/>
          <p:cNvSpPr/>
          <p:nvPr/>
        </p:nvSpPr>
        <p:spPr>
          <a:xfrm>
            <a:off x="0" y="8970133"/>
            <a:ext cx="12192000" cy="173701"/>
          </a:xfrm>
          <a:prstGeom prst="rect">
            <a:avLst/>
          </a:prstGeom>
          <a:solidFill>
            <a:srgbClr val="26A69A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415600" y="791156"/>
            <a:ext cx="11360701" cy="109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30024" tIns="130024" rIns="130024" bIns="130024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415600" y="2082843"/>
            <a:ext cx="11360701" cy="603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30024" tIns="130024" rIns="130024" bIns="1300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57792" y="8402137"/>
            <a:ext cx="470518" cy="475951"/>
          </a:xfrm>
          <a:prstGeom prst="rect">
            <a:avLst/>
          </a:prstGeom>
          <a:ln w="12700">
            <a:miter lim="400000"/>
          </a:ln>
        </p:spPr>
        <p:txBody>
          <a:bodyPr wrap="none" lIns="130024" tIns="130024" rIns="130024" bIns="130024" anchor="ctr">
            <a:spAutoFit/>
          </a:bodyPr>
          <a:lstStyle>
            <a:lvl1pPr algn="r">
              <a:defRPr>
                <a:latin typeface="Old Standard TT"/>
                <a:ea typeface="Old Standard TT"/>
                <a:cs typeface="Old Standard TT"/>
                <a:sym typeface="Old Standard T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300" b="0" i="0" u="none" strike="noStrike" cap="none" spc="0" baseline="0"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9pPr>
    </p:titleStyle>
    <p:bodyStyle>
      <a:lvl1pPr marL="457200" marR="0" indent="-3937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4">
            <a:satOff val="-17429"/>
            <a:lumOff val="-12980"/>
          </a:schemeClr>
        </a:buClr>
        <a:buSzPts val="2600"/>
        <a:buFont typeface="Helvetica"/>
        <a:buChar char="✓"/>
        <a:tabLst/>
        <a:defRPr sz="2600" b="0" i="0" u="none" strike="noStrike" cap="none" spc="0" baseline="0"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1pPr>
      <a:lvl2pPr marL="1021079" marR="0" indent="-462279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4">
            <a:satOff val="-17429"/>
            <a:lumOff val="-12980"/>
          </a:schemeClr>
        </a:buClr>
        <a:buSzPts val="2600"/>
        <a:buFont typeface="Helvetica"/>
        <a:buChar char="○"/>
        <a:tabLst/>
        <a:defRPr sz="2600" b="0" i="0" u="none" strike="noStrike" cap="none" spc="0" baseline="0"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2pPr>
      <a:lvl3pPr marL="1478279" marR="0" indent="-462279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4">
            <a:satOff val="-17429"/>
            <a:lumOff val="-12980"/>
          </a:schemeClr>
        </a:buClr>
        <a:buSzPts val="2600"/>
        <a:buFont typeface="Helvetica"/>
        <a:buChar char="■"/>
        <a:tabLst/>
        <a:defRPr sz="2600" b="0" i="0" u="none" strike="noStrike" cap="none" spc="0" baseline="0"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3pPr>
      <a:lvl4pPr marL="1935479" marR="0" indent="-462279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4">
            <a:satOff val="-17429"/>
            <a:lumOff val="-12980"/>
          </a:schemeClr>
        </a:buClr>
        <a:buSzPts val="2600"/>
        <a:buFont typeface="Helvetica"/>
        <a:buChar char="●"/>
        <a:tabLst/>
        <a:defRPr sz="2600" b="0" i="0" u="none" strike="noStrike" cap="none" spc="0" baseline="0"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4pPr>
      <a:lvl5pPr marL="2392679" marR="0" indent="-462279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4">
            <a:satOff val="-17429"/>
            <a:lumOff val="-12980"/>
          </a:schemeClr>
        </a:buClr>
        <a:buSzPts val="2600"/>
        <a:buFont typeface="Helvetica"/>
        <a:buChar char="○"/>
        <a:tabLst/>
        <a:defRPr sz="2600" b="0" i="0" u="none" strike="noStrike" cap="none" spc="0" baseline="0"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5pPr>
      <a:lvl6pPr marL="2849879" marR="0" indent="-462279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4">
            <a:satOff val="-17429"/>
            <a:lumOff val="-12980"/>
          </a:schemeClr>
        </a:buClr>
        <a:buSzPts val="2600"/>
        <a:buFont typeface="Helvetica"/>
        <a:buChar char="■"/>
        <a:tabLst/>
        <a:defRPr sz="2600" b="0" i="0" u="none" strike="noStrike" cap="none" spc="0" baseline="0"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6pPr>
      <a:lvl7pPr marL="3307079" marR="0" indent="-462279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4">
            <a:satOff val="-17429"/>
            <a:lumOff val="-12980"/>
          </a:schemeClr>
        </a:buClr>
        <a:buSzPts val="2600"/>
        <a:buFont typeface="Helvetica"/>
        <a:buChar char="●"/>
        <a:tabLst/>
        <a:defRPr sz="2600" b="0" i="0" u="none" strike="noStrike" cap="none" spc="0" baseline="0"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7pPr>
      <a:lvl8pPr marL="3764279" marR="0" indent="-462279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4">
            <a:satOff val="-17429"/>
            <a:lumOff val="-12980"/>
          </a:schemeClr>
        </a:buClr>
        <a:buSzPts val="2600"/>
        <a:buFont typeface="Helvetica"/>
        <a:buChar char="○"/>
        <a:tabLst/>
        <a:defRPr sz="2600" b="0" i="0" u="none" strike="noStrike" cap="none" spc="0" baseline="0"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8pPr>
      <a:lvl9pPr marL="4221479" marR="0" indent="-462279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4">
            <a:satOff val="-17429"/>
            <a:lumOff val="-12980"/>
          </a:schemeClr>
        </a:buClr>
        <a:buSzPts val="2600"/>
        <a:buFont typeface="Helvetica"/>
        <a:buChar char="■"/>
        <a:tabLst/>
        <a:defRPr sz="2600" b="0" i="0" u="none" strike="noStrike" cap="none" spc="0" baseline="0">
          <a:solidFill>
            <a:srgbClr val="000000"/>
          </a:solidFill>
          <a:uFillTx/>
          <a:latin typeface="Old Standard TT"/>
          <a:ea typeface="Old Standard TT"/>
          <a:cs typeface="Old Standard TT"/>
          <a:sym typeface="Old Standard T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Old Standard TT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Old Standard TT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Old Standard TT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Old Standard TT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Old Standard TT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Old Standard TT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Old Standard TT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Old Standard TT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Old Standard T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59;p13"/>
          <p:cNvSpPr txBox="1">
            <a:spLocks noGrp="1"/>
          </p:cNvSpPr>
          <p:nvPr>
            <p:ph type="ctrTitle"/>
          </p:nvPr>
        </p:nvSpPr>
        <p:spPr>
          <a:xfrm>
            <a:off x="683599" y="3365867"/>
            <a:ext cx="10824902" cy="2707201"/>
          </a:xfrm>
          <a:prstGeom prst="rect">
            <a:avLst/>
          </a:prstGeom>
        </p:spPr>
        <p:txBody>
          <a:bodyPr/>
          <a:lstStyle>
            <a:lvl1pPr>
              <a:defRPr sz="48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dirty="0" err="1"/>
              <a:t>Sorin's</a:t>
            </a:r>
            <a:r>
              <a:rPr dirty="0"/>
              <a:t> HTML/CSS Best Practices</a:t>
            </a:r>
          </a:p>
        </p:txBody>
      </p:sp>
      <p:sp>
        <p:nvSpPr>
          <p:cNvPr id="115" name="Google Shape;60;p13"/>
          <p:cNvSpPr txBox="1">
            <a:spLocks noGrp="1"/>
          </p:cNvSpPr>
          <p:nvPr>
            <p:ph type="subTitle" sz="quarter" idx="1"/>
          </p:nvPr>
        </p:nvSpPr>
        <p:spPr>
          <a:xfrm>
            <a:off x="683600" y="6710795"/>
            <a:ext cx="11127000" cy="18678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15000"/>
              </a:lnSpc>
              <a:defRPr sz="2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lang="en-US" dirty="0" smtClean="0"/>
              <a:t>Common </a:t>
            </a:r>
            <a:r>
              <a:rPr dirty="0" smtClean="0"/>
              <a:t>.</a:t>
            </a:r>
            <a:endParaRPr dirty="0"/>
          </a:p>
          <a:p>
            <a:pPr marL="0" indent="0">
              <a:lnSpc>
                <a:spcPct val="115000"/>
              </a:lnSpc>
              <a:defRPr sz="1800">
                <a:latin typeface="Roboto Thin"/>
                <a:ea typeface="Roboto Thin"/>
                <a:cs typeface="Roboto Thin"/>
                <a:sym typeface="Roboto Thin"/>
              </a:defRPr>
            </a:pPr>
            <a:r>
              <a:rPr dirty="0"/>
              <a:t>After 20 years of doing web pages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430" y="785446"/>
            <a:ext cx="961292" cy="13571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377" y="785446"/>
            <a:ext cx="961926" cy="135711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04;p27"/>
          <p:cNvSpPr txBox="1"/>
          <p:nvPr/>
        </p:nvSpPr>
        <p:spPr>
          <a:xfrm>
            <a:off x="1583400" y="3342049"/>
            <a:ext cx="10496400" cy="548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15000"/>
              </a:lnSpc>
              <a:defRPr sz="3000" b="1" i="1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</a:t>
            </a:r>
            <a:r>
              <a:rPr b="0" i="0">
                <a:solidFill>
                  <a:srgbClr val="EEFFFF"/>
                </a:solidFill>
              </a:rPr>
              <a:t> ( </a:t>
            </a:r>
            <a:r>
              <a:rPr b="0" i="0">
                <a:solidFill>
                  <a:srgbClr val="C792EA"/>
                </a:solidFill>
              </a:rPr>
              <a:t>let</a:t>
            </a:r>
            <a:r>
              <a:rPr b="0" i="0">
                <a:solidFill>
                  <a:srgbClr val="EEFFFF"/>
                </a:solidFill>
              </a:rPr>
              <a:t> i </a:t>
            </a:r>
            <a:r>
              <a:rPr b="0" i="0">
                <a:solidFill>
                  <a:srgbClr val="C792EA"/>
                </a:solidFill>
              </a:rPr>
              <a:t>=</a:t>
            </a:r>
            <a:r>
              <a:rPr b="0" i="0">
                <a:solidFill>
                  <a:srgbClr val="EEFFFF"/>
                </a:solidFill>
              </a:rPr>
              <a:t> </a:t>
            </a:r>
            <a:r>
              <a:rPr b="0" i="0">
                <a:solidFill>
                  <a:srgbClr val="F78C6C"/>
                </a:solidFill>
              </a:rPr>
              <a:t>0</a:t>
            </a:r>
            <a:r>
              <a:rPr b="0" i="0"/>
              <a:t>;</a:t>
            </a:r>
            <a:r>
              <a:rPr b="0" i="0">
                <a:solidFill>
                  <a:srgbClr val="EEFFFF"/>
                </a:solidFill>
              </a:rPr>
              <a:t> i </a:t>
            </a:r>
            <a:r>
              <a:rPr b="0" i="0">
                <a:solidFill>
                  <a:srgbClr val="C792EA"/>
                </a:solidFill>
              </a:rPr>
              <a:t>&lt;</a:t>
            </a:r>
            <a:r>
              <a:rPr b="0" i="0">
                <a:solidFill>
                  <a:srgbClr val="EEFFFF"/>
                </a:solidFill>
              </a:rPr>
              <a:t> </a:t>
            </a:r>
            <a:r>
              <a:rPr b="0" i="0">
                <a:solidFill>
                  <a:srgbClr val="FF5370"/>
                </a:solidFill>
              </a:rPr>
              <a:t>10</a:t>
            </a:r>
            <a:r>
              <a:rPr b="0" i="0"/>
              <a:t>;</a:t>
            </a:r>
            <a:r>
              <a:rPr b="0" i="0">
                <a:solidFill>
                  <a:srgbClr val="EEFFFF"/>
                </a:solidFill>
              </a:rPr>
              <a:t> i</a:t>
            </a:r>
            <a:r>
              <a:rPr b="0" i="0">
                <a:solidFill>
                  <a:srgbClr val="C792EA"/>
                </a:solidFill>
              </a:rPr>
              <a:t>++ </a:t>
            </a:r>
            <a:r>
              <a:rPr b="0" i="0">
                <a:solidFill>
                  <a:srgbClr val="EEFFFF"/>
                </a:solidFill>
              </a:rPr>
              <a:t>) </a:t>
            </a:r>
            <a:r>
              <a:rPr i="0"/>
              <a:t>{</a:t>
            </a:r>
          </a:p>
          <a:p>
            <a:pPr indent="457200">
              <a:lnSpc>
                <a:spcPct val="137500"/>
              </a:lnSpc>
              <a:defRPr sz="2700">
                <a:solidFill>
                  <a:srgbClr val="FFCB6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console</a:t>
            </a:r>
            <a:r>
              <a:rPr>
                <a:solidFill>
                  <a:srgbClr val="89DDFF"/>
                </a:solidFill>
              </a:rPr>
              <a:t>.</a:t>
            </a:r>
            <a:r>
              <a:rPr>
                <a:solidFill>
                  <a:srgbClr val="82AAFF"/>
                </a:solidFill>
              </a:rPr>
              <a:t>log</a:t>
            </a:r>
            <a:r>
              <a:rPr>
                <a:solidFill>
                  <a:srgbClr val="EEFFFF"/>
                </a:solidFill>
              </a:rPr>
              <a:t>(</a:t>
            </a:r>
            <a:r>
              <a:rPr>
                <a:solidFill>
                  <a:srgbClr val="89DDFF"/>
                </a:solidFill>
              </a:rPr>
              <a:t>"</a:t>
            </a:r>
            <a:r>
              <a:rPr>
                <a:solidFill>
                  <a:srgbClr val="C3E88D"/>
                </a:solidFill>
              </a:rPr>
              <a:t>the value of i is: </a:t>
            </a:r>
            <a:r>
              <a:rPr>
                <a:solidFill>
                  <a:srgbClr val="89DDFF"/>
                </a:solidFill>
              </a:rPr>
              <a:t>",</a:t>
            </a:r>
            <a:r>
              <a:rPr>
                <a:solidFill>
                  <a:srgbClr val="EEFFFF"/>
                </a:solidFill>
              </a:rPr>
              <a:t> i)</a:t>
            </a:r>
            <a:r>
              <a:rPr>
                <a:solidFill>
                  <a:srgbClr val="89DDFF"/>
                </a:solidFill>
              </a:rPr>
              <a:t>;</a:t>
            </a:r>
          </a:p>
          <a:p>
            <a:pPr>
              <a:lnSpc>
                <a:spcPct val="115000"/>
              </a:lnSpc>
              <a:defRPr sz="3000" b="1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>
              <a:lnSpc>
                <a:spcPct val="137500"/>
              </a:lnSpc>
            </a:pPr>
            <a:endParaRPr sz="3000">
              <a:solidFill>
                <a:srgbClr val="C792EA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ct val="115000"/>
              </a:lnSpc>
              <a:defRPr sz="2400" i="1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//Loop into todos array</a:t>
            </a:r>
            <a:endParaRPr>
              <a:solidFill>
                <a:srgbClr val="C792EA"/>
              </a:solidFill>
            </a:endParaRPr>
          </a:p>
          <a:p>
            <a:pPr>
              <a:lnSpc>
                <a:spcPct val="115000"/>
              </a:lnSpc>
              <a:defRPr sz="3000" i="1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 </a:t>
            </a:r>
            <a:r>
              <a:rPr i="0">
                <a:solidFill>
                  <a:srgbClr val="EEFFFF"/>
                </a:solidFill>
              </a:rPr>
              <a:t>(</a:t>
            </a:r>
            <a:r>
              <a:rPr i="0">
                <a:solidFill>
                  <a:srgbClr val="C792EA"/>
                </a:solidFill>
              </a:rPr>
              <a:t>let</a:t>
            </a:r>
            <a:r>
              <a:rPr i="0">
                <a:solidFill>
                  <a:srgbClr val="EEFFFF"/>
                </a:solidFill>
              </a:rPr>
              <a:t> i </a:t>
            </a:r>
            <a:r>
              <a:rPr i="0">
                <a:solidFill>
                  <a:srgbClr val="C792EA"/>
                </a:solidFill>
              </a:rPr>
              <a:t>=</a:t>
            </a:r>
            <a:r>
              <a:rPr i="0">
                <a:solidFill>
                  <a:srgbClr val="EEFFFF"/>
                </a:solidFill>
              </a:rPr>
              <a:t> </a:t>
            </a:r>
            <a:r>
              <a:rPr i="0">
                <a:solidFill>
                  <a:srgbClr val="F78C6C"/>
                </a:solidFill>
              </a:rPr>
              <a:t>0</a:t>
            </a:r>
            <a:r>
              <a:rPr i="0"/>
              <a:t>;</a:t>
            </a:r>
            <a:r>
              <a:rPr i="0">
                <a:solidFill>
                  <a:srgbClr val="EEFFFF"/>
                </a:solidFill>
              </a:rPr>
              <a:t> i </a:t>
            </a:r>
            <a:r>
              <a:rPr i="0">
                <a:solidFill>
                  <a:srgbClr val="C792EA"/>
                </a:solidFill>
              </a:rPr>
              <a:t>&lt;</a:t>
            </a:r>
            <a:r>
              <a:rPr i="0">
                <a:solidFill>
                  <a:srgbClr val="EEFFFF"/>
                </a:solidFill>
              </a:rPr>
              <a:t> todos</a:t>
            </a:r>
            <a:r>
              <a:rPr i="0"/>
              <a:t>.</a:t>
            </a:r>
            <a:r>
              <a:rPr i="0">
                <a:solidFill>
                  <a:srgbClr val="82AAFF"/>
                </a:solidFill>
              </a:rPr>
              <a:t>length</a:t>
            </a:r>
            <a:r>
              <a:rPr i="0"/>
              <a:t>;</a:t>
            </a:r>
            <a:r>
              <a:rPr i="0">
                <a:solidFill>
                  <a:srgbClr val="EEFFFF"/>
                </a:solidFill>
              </a:rPr>
              <a:t> i</a:t>
            </a:r>
            <a:r>
              <a:rPr i="0">
                <a:solidFill>
                  <a:srgbClr val="C792EA"/>
                </a:solidFill>
              </a:rPr>
              <a:t>++</a:t>
            </a:r>
            <a:r>
              <a:rPr i="0">
                <a:solidFill>
                  <a:srgbClr val="EEFFFF"/>
                </a:solidFill>
              </a:rPr>
              <a:t>) </a:t>
            </a:r>
            <a:r>
              <a:rPr b="1" i="0"/>
              <a:t>{</a:t>
            </a:r>
          </a:p>
          <a:p>
            <a:pPr indent="457200">
              <a:lnSpc>
                <a:spcPct val="137500"/>
              </a:lnSpc>
              <a:defRPr sz="2700">
                <a:solidFill>
                  <a:srgbClr val="FFCB6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console</a:t>
            </a:r>
            <a:r>
              <a:rPr>
                <a:solidFill>
                  <a:srgbClr val="89DDFF"/>
                </a:solidFill>
              </a:rPr>
              <a:t>.</a:t>
            </a:r>
            <a:r>
              <a:rPr>
                <a:solidFill>
                  <a:srgbClr val="82AAFF"/>
                </a:solidFill>
              </a:rPr>
              <a:t>log</a:t>
            </a:r>
            <a:r>
              <a:rPr>
                <a:solidFill>
                  <a:srgbClr val="EEFFFF"/>
                </a:solidFill>
              </a:rPr>
              <a:t>(</a:t>
            </a:r>
            <a:r>
              <a:rPr>
                <a:solidFill>
                  <a:srgbClr val="89DDFF"/>
                </a:solidFill>
              </a:rPr>
              <a:t>"</a:t>
            </a:r>
            <a:r>
              <a:rPr>
                <a:solidFill>
                  <a:srgbClr val="C3E88D"/>
                </a:solidFill>
              </a:rPr>
              <a:t>todo item: </a:t>
            </a:r>
            <a:r>
              <a:rPr>
                <a:solidFill>
                  <a:srgbClr val="89DDFF"/>
                </a:solidFill>
              </a:rPr>
              <a:t>", </a:t>
            </a:r>
            <a:r>
              <a:rPr>
                <a:solidFill>
                  <a:srgbClr val="EEFFFF"/>
                </a:solidFill>
              </a:rPr>
              <a:t>todos[i]</a:t>
            </a:r>
            <a:r>
              <a:rPr>
                <a:solidFill>
                  <a:srgbClr val="89DDFF"/>
                </a:solidFill>
              </a:rPr>
              <a:t>.</a:t>
            </a:r>
            <a:r>
              <a:rPr>
                <a:solidFill>
                  <a:srgbClr val="EEFFFF"/>
                </a:solidFill>
              </a:rPr>
              <a:t>todoText)</a:t>
            </a:r>
            <a:r>
              <a:rPr>
                <a:solidFill>
                  <a:srgbClr val="89DDFF"/>
                </a:solidFill>
              </a:rPr>
              <a:t>;</a:t>
            </a:r>
          </a:p>
          <a:p>
            <a:pPr>
              <a:lnSpc>
                <a:spcPct val="115000"/>
              </a:lnSpc>
              <a:defRPr sz="3000" b="1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>
              <a:lnSpc>
                <a:spcPct val="115000"/>
              </a:lnSpc>
              <a:defRPr sz="2400" i="1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//todo item: "Item 1"</a:t>
            </a:r>
          </a:p>
          <a:p>
            <a:pPr>
              <a:lnSpc>
                <a:spcPct val="115000"/>
              </a:lnSpc>
              <a:defRPr sz="2400" i="1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//todo item: "Item 2"</a:t>
            </a:r>
          </a:p>
          <a:p>
            <a:pPr>
              <a:lnSpc>
                <a:spcPct val="115000"/>
              </a:lnSpc>
              <a:defRPr sz="2400" i="1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//etc.</a:t>
            </a:r>
          </a:p>
        </p:txBody>
      </p:sp>
      <p:sp>
        <p:nvSpPr>
          <p:cNvPr id="222" name="Google Shape;205;p27"/>
          <p:cNvSpPr/>
          <p:nvPr/>
        </p:nvSpPr>
        <p:spPr>
          <a:xfrm rot="5400000" flipH="1">
            <a:off x="944350" y="2194274"/>
            <a:ext cx="1343400" cy="1041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19050">
            <a:solidFill>
              <a:srgbClr val="666666"/>
            </a:solidFill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23" name="Google Shape;206;p27"/>
          <p:cNvSpPr txBox="1"/>
          <p:nvPr/>
        </p:nvSpPr>
        <p:spPr>
          <a:xfrm>
            <a:off x="446277" y="1545475"/>
            <a:ext cx="1317901" cy="424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algn="ctr">
              <a:defRPr sz="1600"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JS </a:t>
            </a:r>
            <a:r>
              <a: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Keyword</a:t>
            </a:r>
          </a:p>
        </p:txBody>
      </p:sp>
      <p:sp>
        <p:nvSpPr>
          <p:cNvPr id="224" name="Google Shape;207;p27"/>
          <p:cNvSpPr txBox="1"/>
          <p:nvPr/>
        </p:nvSpPr>
        <p:spPr>
          <a:xfrm>
            <a:off x="3454200" y="1545475"/>
            <a:ext cx="1406701" cy="424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INIT VALUE</a:t>
            </a:r>
          </a:p>
        </p:txBody>
      </p:sp>
      <p:sp>
        <p:nvSpPr>
          <p:cNvPr id="225" name="Google Shape;208;p27"/>
          <p:cNvSpPr txBox="1"/>
          <p:nvPr/>
        </p:nvSpPr>
        <p:spPr>
          <a:xfrm>
            <a:off x="5743325" y="1545475"/>
            <a:ext cx="1258801" cy="424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CONDITION</a:t>
            </a:r>
          </a:p>
        </p:txBody>
      </p:sp>
      <p:sp>
        <p:nvSpPr>
          <p:cNvPr id="226" name="Google Shape;209;p27"/>
          <p:cNvSpPr txBox="1"/>
          <p:nvPr/>
        </p:nvSpPr>
        <p:spPr>
          <a:xfrm>
            <a:off x="7180125" y="1545475"/>
            <a:ext cx="2293201" cy="424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INCREMENT VALUE</a:t>
            </a:r>
          </a:p>
        </p:txBody>
      </p:sp>
      <p:pic>
        <p:nvPicPr>
          <p:cNvPr id="227" name="Google Shape;210;p27" descr="Google Shape;210;p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" y="3945452"/>
            <a:ext cx="603901" cy="603901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Google Shape;211;p27"/>
          <p:cNvSpPr txBox="1"/>
          <p:nvPr/>
        </p:nvSpPr>
        <p:spPr>
          <a:xfrm>
            <a:off x="252599" y="2924081"/>
            <a:ext cx="1317901" cy="853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algn="ctr">
              <a:lnSpc>
                <a:spcPct val="115000"/>
              </a:lnSpc>
              <a:defRPr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RESTART</a:t>
            </a:r>
          </a:p>
          <a:p>
            <a:pPr algn="ctr">
              <a:lnSpc>
                <a:spcPct val="115000"/>
              </a:lnSpc>
              <a:defRPr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if </a:t>
            </a:r>
            <a:r>
              <a: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condition </a:t>
            </a:r>
            <a:r>
              <a:t>is TRUE</a:t>
            </a:r>
          </a:p>
        </p:txBody>
      </p:sp>
      <p:pic>
        <p:nvPicPr>
          <p:cNvPr id="229" name="Google Shape;212;p27" descr="Google Shape;212;p2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54699" y="365725"/>
            <a:ext cx="603901" cy="603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Google Shape;213;p27" descr="Google Shape;213;p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" y="6589524"/>
            <a:ext cx="603901" cy="603901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Google Shape;214;p27"/>
          <p:cNvSpPr/>
          <p:nvPr/>
        </p:nvSpPr>
        <p:spPr>
          <a:xfrm>
            <a:off x="3099674" y="2970375"/>
            <a:ext cx="2115903" cy="295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  <a:lnTo>
                  <a:pt x="21600" y="20801"/>
                </a:lnTo>
              </a:path>
            </a:pathLst>
          </a:custGeom>
          <a:ln w="28575">
            <a:solidFill>
              <a:srgbClr val="666666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32" name="Google Shape;215;p27"/>
          <p:cNvSpPr/>
          <p:nvPr/>
        </p:nvSpPr>
        <p:spPr>
          <a:xfrm flipV="1">
            <a:off x="4158894" y="2130449"/>
            <a:ext cx="1" cy="693301"/>
          </a:xfrm>
          <a:prstGeom prst="line">
            <a:avLst/>
          </a:prstGeom>
          <a:ln w="28575">
            <a:solidFill>
              <a:srgbClr val="666666"/>
            </a:solidFill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33" name="Google Shape;216;p27"/>
          <p:cNvSpPr/>
          <p:nvPr/>
        </p:nvSpPr>
        <p:spPr>
          <a:xfrm>
            <a:off x="5619300" y="2970375"/>
            <a:ext cx="1506954" cy="295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  <a:lnTo>
                  <a:pt x="21600" y="20801"/>
                </a:lnTo>
              </a:path>
            </a:pathLst>
          </a:custGeom>
          <a:ln w="28575">
            <a:solidFill>
              <a:srgbClr val="666666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34" name="Google Shape;217;p27"/>
          <p:cNvSpPr/>
          <p:nvPr/>
        </p:nvSpPr>
        <p:spPr>
          <a:xfrm flipV="1">
            <a:off x="6374044" y="2130449"/>
            <a:ext cx="1" cy="693301"/>
          </a:xfrm>
          <a:prstGeom prst="line">
            <a:avLst/>
          </a:prstGeom>
          <a:ln w="28575">
            <a:solidFill>
              <a:srgbClr val="666666"/>
            </a:solidFill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35" name="Google Shape;218;p27"/>
          <p:cNvSpPr/>
          <p:nvPr/>
        </p:nvSpPr>
        <p:spPr>
          <a:xfrm>
            <a:off x="7445589" y="2970375"/>
            <a:ext cx="603938" cy="295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  <a:lnTo>
                  <a:pt x="21600" y="20801"/>
                </a:lnTo>
              </a:path>
            </a:pathLst>
          </a:custGeom>
          <a:ln w="28575">
            <a:solidFill>
              <a:srgbClr val="666666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36" name="Google Shape;219;p27"/>
          <p:cNvSpPr/>
          <p:nvPr/>
        </p:nvSpPr>
        <p:spPr>
          <a:xfrm flipV="1">
            <a:off x="7748833" y="2130449"/>
            <a:ext cx="1" cy="693301"/>
          </a:xfrm>
          <a:prstGeom prst="line">
            <a:avLst/>
          </a:prstGeom>
          <a:ln w="28575">
            <a:solidFill>
              <a:srgbClr val="666666"/>
            </a:solidFill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37" name="Google Shape;220;p27"/>
          <p:cNvSpPr txBox="1"/>
          <p:nvPr/>
        </p:nvSpPr>
        <p:spPr>
          <a:xfrm>
            <a:off x="457200" y="255350"/>
            <a:ext cx="11201400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>
              <a:defRPr sz="36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THE ANATOMY OF A </a:t>
            </a:r>
            <a:r>
              <a:rPr>
                <a:latin typeface="Roboto Medium"/>
                <a:ea typeface="Roboto Medium"/>
                <a:cs typeface="Roboto Medium"/>
                <a:sym typeface="Roboto Medium"/>
              </a:rPr>
              <a:t>LOOP</a:t>
            </a:r>
          </a:p>
          <a:p>
            <a:pPr>
              <a:defRPr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Loops in are used to execute the same block of code a specified number of times or while a specified condition is true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25;p28"/>
          <p:cNvSpPr txBox="1"/>
          <p:nvPr/>
        </p:nvSpPr>
        <p:spPr>
          <a:xfrm>
            <a:off x="2421600" y="3799249"/>
            <a:ext cx="8939701" cy="308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15000"/>
              </a:lnSpc>
              <a:defRPr sz="3000" b="1" i="1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</a:t>
            </a:r>
            <a:r>
              <a:rPr b="0" i="0">
                <a:solidFill>
                  <a:srgbClr val="EEFFFF"/>
                </a:solidFill>
              </a:rPr>
              <a:t> ( true ) </a:t>
            </a:r>
            <a:r>
              <a:rPr i="0"/>
              <a:t>{</a:t>
            </a:r>
          </a:p>
          <a:p>
            <a:pPr indent="457200">
              <a:lnSpc>
                <a:spcPct val="115000"/>
              </a:lnSpc>
              <a:defRPr sz="2400" i="1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</a:t>
            </a:r>
            <a:r>
              <a:rPr b="1"/>
              <a:t>IF TRUE</a:t>
            </a:r>
            <a:r>
              <a:t>, run code inside this block</a:t>
            </a:r>
            <a:endParaRPr>
              <a:solidFill>
                <a:srgbClr val="FFCB6B"/>
              </a:solidFill>
            </a:endParaRPr>
          </a:p>
          <a:p>
            <a:pPr>
              <a:lnSpc>
                <a:spcPct val="115000"/>
              </a:lnSpc>
              <a:defRPr sz="3000" b="1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>
              <a:lnSpc>
                <a:spcPct val="115000"/>
              </a:lnSpc>
            </a:pPr>
            <a:endParaRPr sz="12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ct val="115000"/>
              </a:lnSpc>
              <a:defRPr sz="3000" b="1" i="1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else</a:t>
            </a:r>
            <a:r>
              <a:rPr b="0" i="0">
                <a:solidFill>
                  <a:srgbClr val="EEFFFF"/>
                </a:solidFill>
              </a:rPr>
              <a:t> </a:t>
            </a:r>
            <a:r>
              <a:rPr i="0"/>
              <a:t>{</a:t>
            </a:r>
          </a:p>
          <a:p>
            <a:pPr indent="457200">
              <a:lnSpc>
                <a:spcPct val="115000"/>
              </a:lnSpc>
              <a:defRPr sz="2400" i="1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</a:t>
            </a:r>
            <a:r>
              <a:rPr b="1"/>
              <a:t>IF NOT TRUE</a:t>
            </a:r>
            <a:r>
              <a:t>, run code inside this block</a:t>
            </a:r>
            <a:endParaRPr>
              <a:solidFill>
                <a:srgbClr val="FFCB6B"/>
              </a:solidFill>
            </a:endParaRPr>
          </a:p>
          <a:p>
            <a:pPr>
              <a:lnSpc>
                <a:spcPct val="115000"/>
              </a:lnSpc>
              <a:defRPr sz="3000" b="1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40" name="Google Shape;226;p28"/>
          <p:cNvSpPr/>
          <p:nvPr/>
        </p:nvSpPr>
        <p:spPr>
          <a:xfrm rot="5400000" flipH="1">
            <a:off x="1630149" y="2651474"/>
            <a:ext cx="1343401" cy="1041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19050">
            <a:solidFill>
              <a:srgbClr val="666666"/>
            </a:solidFill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41" name="Google Shape;227;p28"/>
          <p:cNvSpPr txBox="1"/>
          <p:nvPr/>
        </p:nvSpPr>
        <p:spPr>
          <a:xfrm>
            <a:off x="1155675" y="2002675"/>
            <a:ext cx="1317900" cy="424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Keyword</a:t>
            </a:r>
          </a:p>
        </p:txBody>
      </p:sp>
      <p:sp>
        <p:nvSpPr>
          <p:cNvPr id="242" name="Google Shape;228;p28"/>
          <p:cNvSpPr txBox="1"/>
          <p:nvPr/>
        </p:nvSpPr>
        <p:spPr>
          <a:xfrm>
            <a:off x="3525649" y="2002675"/>
            <a:ext cx="1258801" cy="424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CONDITION</a:t>
            </a:r>
          </a:p>
        </p:txBody>
      </p:sp>
      <p:sp>
        <p:nvSpPr>
          <p:cNvPr id="243" name="Google Shape;229;p28"/>
          <p:cNvSpPr/>
          <p:nvPr/>
        </p:nvSpPr>
        <p:spPr>
          <a:xfrm>
            <a:off x="3401624" y="3427574"/>
            <a:ext cx="1506955" cy="295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  <a:lnTo>
                  <a:pt x="21600" y="20801"/>
                </a:lnTo>
              </a:path>
            </a:pathLst>
          </a:custGeom>
          <a:ln w="28575">
            <a:solidFill>
              <a:srgbClr val="666666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44" name="Google Shape;230;p28"/>
          <p:cNvSpPr/>
          <p:nvPr/>
        </p:nvSpPr>
        <p:spPr>
          <a:xfrm flipV="1">
            <a:off x="4156369" y="2587649"/>
            <a:ext cx="1" cy="693301"/>
          </a:xfrm>
          <a:prstGeom prst="line">
            <a:avLst/>
          </a:prstGeom>
          <a:ln w="28575">
            <a:solidFill>
              <a:srgbClr val="666666"/>
            </a:solidFill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45" name="Google Shape;231;p28"/>
          <p:cNvSpPr txBox="1"/>
          <p:nvPr/>
        </p:nvSpPr>
        <p:spPr>
          <a:xfrm>
            <a:off x="11208774" y="305799"/>
            <a:ext cx="663301" cy="7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 algn="r">
              <a:defRPr sz="3600">
                <a:solidFill>
                  <a:srgbClr val="89DD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?</a:t>
            </a:r>
          </a:p>
        </p:txBody>
      </p:sp>
      <p:sp>
        <p:nvSpPr>
          <p:cNvPr id="246" name="Google Shape;232;p28"/>
          <p:cNvSpPr txBox="1"/>
          <p:nvPr/>
        </p:nvSpPr>
        <p:spPr>
          <a:xfrm>
            <a:off x="457200" y="255350"/>
            <a:ext cx="11201400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>
              <a:defRPr sz="36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THE ANATOMY OF A </a:t>
            </a:r>
            <a:r>
              <a:rPr>
                <a:latin typeface="Roboto Medium"/>
                <a:ea typeface="Roboto Medium"/>
                <a:cs typeface="Roboto Medium"/>
                <a:sym typeface="Roboto Medium"/>
              </a:rPr>
              <a:t>CONDITION</a:t>
            </a:r>
          </a:p>
          <a:p>
            <a:pPr>
              <a:defRPr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In computer science, conditional statements perform different computations depending on whether a boolean condition is true or false</a:t>
            </a:r>
          </a:p>
        </p:txBody>
      </p:sp>
      <p:sp>
        <p:nvSpPr>
          <p:cNvPr id="247" name="Google Shape;233;p28"/>
          <p:cNvSpPr/>
          <p:nvPr/>
        </p:nvSpPr>
        <p:spPr>
          <a:xfrm rot="16200000">
            <a:off x="1897507" y="4459409"/>
            <a:ext cx="596422" cy="295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  <a:lnTo>
                  <a:pt x="21600" y="20801"/>
                </a:lnTo>
              </a:path>
            </a:pathLst>
          </a:custGeom>
          <a:ln w="28575">
            <a:solidFill>
              <a:srgbClr val="666666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48" name="Google Shape;234;p28"/>
          <p:cNvSpPr txBox="1"/>
          <p:nvPr/>
        </p:nvSpPr>
        <p:spPr>
          <a:xfrm>
            <a:off x="928550" y="4414099"/>
            <a:ext cx="1041301" cy="386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 algn="r">
              <a:defRPr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t>IF BODY</a:t>
            </a:r>
          </a:p>
        </p:txBody>
      </p:sp>
      <p:sp>
        <p:nvSpPr>
          <p:cNvPr id="249" name="Google Shape;235;p28"/>
          <p:cNvSpPr/>
          <p:nvPr/>
        </p:nvSpPr>
        <p:spPr>
          <a:xfrm rot="16200000">
            <a:off x="1897507" y="6133834"/>
            <a:ext cx="596422" cy="295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  <a:lnTo>
                  <a:pt x="21600" y="20801"/>
                </a:lnTo>
              </a:path>
            </a:pathLst>
          </a:custGeom>
          <a:ln w="28575">
            <a:solidFill>
              <a:srgbClr val="666666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50" name="Google Shape;236;p28"/>
          <p:cNvSpPr txBox="1"/>
          <p:nvPr/>
        </p:nvSpPr>
        <p:spPr>
          <a:xfrm>
            <a:off x="838200" y="6088524"/>
            <a:ext cx="1131601" cy="386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 algn="r">
              <a:defRPr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t>ELSE BODY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41;p29"/>
          <p:cNvSpPr txBox="1"/>
          <p:nvPr/>
        </p:nvSpPr>
        <p:spPr>
          <a:xfrm>
            <a:off x="2109024" y="315124"/>
            <a:ext cx="9989702" cy="9144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4999" tIns="64999" rIns="64999" bIns="64999">
            <a:spAutoFit/>
          </a:bodyPr>
          <a:lstStyle/>
          <a:p>
            <a:pPr>
              <a:lnSpc>
                <a:spcPct val="115000"/>
              </a:lnSpc>
              <a:defRPr sz="24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var</a:t>
            </a:r>
            <a:r>
              <a:rPr>
                <a:solidFill>
                  <a:srgbClr val="EEFFFF"/>
                </a:solidFill>
              </a:rPr>
              <a:t> </a:t>
            </a:r>
            <a:r>
              <a:rPr b="1">
                <a:solidFill>
                  <a:srgbClr val="EEFFFF"/>
                </a:solidFill>
              </a:rPr>
              <a:t>todoList </a:t>
            </a:r>
            <a:r>
              <a:t>=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89DDFF"/>
                </a:solidFill>
              </a:rPr>
              <a:t>{</a:t>
            </a:r>
          </a:p>
          <a:p>
            <a:pPr>
              <a:lnSpc>
                <a:spcPct val="115000"/>
              </a:lnSpc>
            </a:pPr>
            <a:endParaRPr sz="12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ct val="115000"/>
              </a:lnSpc>
              <a:defRPr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 b="1">
                <a:solidFill>
                  <a:srgbClr val="82AAFF"/>
                </a:solidFill>
              </a:rPr>
              <a:t>displayTodo</a:t>
            </a:r>
            <a:r>
              <a:rPr>
                <a:solidFill>
                  <a:srgbClr val="89DDFF"/>
                </a:solidFill>
              </a:rPr>
              <a:t>:</a:t>
            </a:r>
            <a:r>
              <a:t> </a:t>
            </a:r>
            <a:r>
              <a:rPr>
                <a:solidFill>
                  <a:srgbClr val="C792EA"/>
                </a:solidFill>
              </a:rPr>
              <a:t>function</a:t>
            </a:r>
            <a:r>
              <a:rPr>
                <a:solidFill>
                  <a:srgbClr val="89DDFF"/>
                </a:solidFill>
              </a:rPr>
              <a:t>()</a:t>
            </a:r>
            <a:r>
              <a:t> </a:t>
            </a:r>
            <a:r>
              <a:rPr>
                <a:solidFill>
                  <a:srgbClr val="89DDFF"/>
                </a:solidFill>
              </a:rPr>
              <a:t>{</a:t>
            </a:r>
          </a:p>
          <a:p>
            <a:pPr>
              <a:lnSpc>
                <a:spcPct val="115000"/>
              </a:lnSpc>
            </a:pPr>
            <a:endParaRPr sz="12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ct val="115000"/>
              </a:lnSpc>
              <a:defRPr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 i="1">
                <a:solidFill>
                  <a:srgbClr val="89DDFF"/>
                </a:solidFill>
              </a:rPr>
              <a:t>if</a:t>
            </a:r>
            <a:r>
              <a:t>(</a:t>
            </a:r>
            <a:r>
              <a:rPr i="1">
                <a:solidFill>
                  <a:srgbClr val="FF5370"/>
                </a:solidFill>
              </a:rPr>
              <a:t>this</a:t>
            </a:r>
            <a:r>
              <a:rPr>
                <a:solidFill>
                  <a:srgbClr val="89DDFF"/>
                </a:solidFill>
              </a:rPr>
              <a:t>.</a:t>
            </a:r>
            <a:r>
              <a:t>todos</a:t>
            </a:r>
            <a:r>
              <a:rPr>
                <a:solidFill>
                  <a:srgbClr val="89DDFF"/>
                </a:solidFill>
              </a:rPr>
              <a:t>.</a:t>
            </a:r>
            <a:r>
              <a:t>length </a:t>
            </a:r>
            <a:r>
              <a:rPr>
                <a:solidFill>
                  <a:srgbClr val="C792EA"/>
                </a:solidFill>
              </a:rPr>
              <a:t>===</a:t>
            </a:r>
            <a:r>
              <a:t> </a:t>
            </a:r>
            <a:r>
              <a:rPr>
                <a:solidFill>
                  <a:srgbClr val="F78C6C"/>
                </a:solidFill>
              </a:rPr>
              <a:t>0</a:t>
            </a:r>
            <a:r>
              <a:t>) </a:t>
            </a:r>
            <a:r>
              <a:rPr>
                <a:solidFill>
                  <a:srgbClr val="89DDFF"/>
                </a:solidFill>
              </a:rPr>
              <a:t>{</a:t>
            </a:r>
          </a:p>
          <a:p>
            <a:pPr>
              <a:lnSpc>
                <a:spcPct val="115000"/>
              </a:lnSpc>
              <a:defRPr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FFCB6B"/>
                </a:solidFill>
              </a:rPr>
              <a:t>console</a:t>
            </a:r>
            <a:r>
              <a:rPr>
                <a:solidFill>
                  <a:srgbClr val="89DDFF"/>
                </a:solidFill>
              </a:rPr>
              <a:t>.</a:t>
            </a:r>
            <a:r>
              <a:rPr>
                <a:solidFill>
                  <a:srgbClr val="82AAFF"/>
                </a:solidFill>
              </a:rPr>
              <a:t>log</a:t>
            </a:r>
            <a:r>
              <a:t>(</a:t>
            </a:r>
            <a:r>
              <a:rPr>
                <a:solidFill>
                  <a:srgbClr val="89DDFF"/>
                </a:solidFill>
              </a:rPr>
              <a:t>'</a:t>
            </a:r>
            <a:r>
              <a:rPr>
                <a:solidFill>
                  <a:srgbClr val="C3E88D"/>
                </a:solidFill>
              </a:rPr>
              <a:t>Your todo list is empty!</a:t>
            </a:r>
            <a:r>
              <a:rPr>
                <a:solidFill>
                  <a:srgbClr val="89DDFF"/>
                </a:solidFill>
              </a:rPr>
              <a:t>'</a:t>
            </a:r>
            <a:r>
              <a:t>)</a:t>
            </a:r>
            <a:r>
              <a:rPr>
                <a:solidFill>
                  <a:srgbClr val="89DDFF"/>
                </a:solidFill>
              </a:rPr>
              <a:t>;</a:t>
            </a:r>
          </a:p>
          <a:p>
            <a:pPr>
              <a:lnSpc>
                <a:spcPct val="115000"/>
              </a:lnSpc>
              <a:defRPr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89DDFF"/>
                </a:solidFill>
              </a:rPr>
              <a:t>} </a:t>
            </a:r>
            <a:r>
              <a:rPr i="1">
                <a:solidFill>
                  <a:srgbClr val="546E7A"/>
                </a:solidFill>
              </a:rPr>
              <a:t>//End if</a:t>
            </a:r>
          </a:p>
          <a:p>
            <a:pPr>
              <a:lnSpc>
                <a:spcPct val="115000"/>
              </a:lnSpc>
            </a:pPr>
            <a:endParaRPr sz="1200">
              <a:solidFill>
                <a:srgbClr val="EE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ct val="115000"/>
              </a:lnSpc>
              <a:defRPr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b="1" i="1">
                <a:solidFill>
                  <a:srgbClr val="89DDFF"/>
                </a:solidFill>
              </a:rPr>
              <a:t>else</a:t>
            </a:r>
            <a:r>
              <a:rPr b="1"/>
              <a:t> </a:t>
            </a:r>
            <a:r>
              <a:rPr>
                <a:solidFill>
                  <a:srgbClr val="89DDFF"/>
                </a:solidFill>
              </a:rPr>
              <a:t>{</a:t>
            </a:r>
          </a:p>
          <a:p>
            <a:pPr>
              <a:lnSpc>
                <a:spcPct val="115000"/>
              </a:lnSpc>
              <a:defRPr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 b="1" i="1">
                <a:solidFill>
                  <a:srgbClr val="89DDFF"/>
                </a:solidFill>
              </a:rPr>
              <a:t>for</a:t>
            </a:r>
            <a:r>
              <a:t>(</a:t>
            </a:r>
            <a:r>
              <a:rPr>
                <a:solidFill>
                  <a:srgbClr val="C792EA"/>
                </a:solidFill>
              </a:rPr>
              <a:t>var</a:t>
            </a:r>
            <a:r>
              <a:t> i </a:t>
            </a:r>
            <a:r>
              <a:rPr>
                <a:solidFill>
                  <a:srgbClr val="C792EA"/>
                </a:solidFill>
              </a:rPr>
              <a:t>=</a:t>
            </a:r>
            <a:r>
              <a:t> </a:t>
            </a:r>
            <a:r>
              <a:rPr>
                <a:solidFill>
                  <a:srgbClr val="F78C6C"/>
                </a:solidFill>
              </a:rPr>
              <a:t>0</a:t>
            </a:r>
            <a:r>
              <a:rPr>
                <a:solidFill>
                  <a:srgbClr val="89DDFF"/>
                </a:solidFill>
              </a:rPr>
              <a:t>;</a:t>
            </a:r>
            <a:r>
              <a:t> i </a:t>
            </a:r>
            <a:r>
              <a:rPr>
                <a:solidFill>
                  <a:srgbClr val="C792EA"/>
                </a:solidFill>
              </a:rPr>
              <a:t>&lt;</a:t>
            </a:r>
            <a:r>
              <a:t> </a:t>
            </a:r>
            <a:r>
              <a:rPr i="1">
                <a:solidFill>
                  <a:srgbClr val="FF5370"/>
                </a:solidFill>
              </a:rPr>
              <a:t>this</a:t>
            </a:r>
            <a:r>
              <a:rPr>
                <a:solidFill>
                  <a:srgbClr val="89DDFF"/>
                </a:solidFill>
              </a:rPr>
              <a:t>.</a:t>
            </a:r>
            <a:r>
              <a:t>todos</a:t>
            </a:r>
            <a:r>
              <a:rPr>
                <a:solidFill>
                  <a:srgbClr val="89DDFF"/>
                </a:solidFill>
              </a:rPr>
              <a:t>.</a:t>
            </a:r>
            <a:r>
              <a:t>length</a:t>
            </a:r>
            <a:r>
              <a:rPr>
                <a:solidFill>
                  <a:srgbClr val="89DDFF"/>
                </a:solidFill>
              </a:rPr>
              <a:t>;</a:t>
            </a:r>
            <a:r>
              <a:t> i</a:t>
            </a:r>
            <a:r>
              <a:rPr>
                <a:solidFill>
                  <a:srgbClr val="C792EA"/>
                </a:solidFill>
              </a:rPr>
              <a:t>++</a:t>
            </a:r>
            <a:r>
              <a:t>) </a:t>
            </a:r>
            <a:r>
              <a:rPr>
                <a:solidFill>
                  <a:srgbClr val="89DDFF"/>
                </a:solidFill>
              </a:rPr>
              <a:t>{</a:t>
            </a:r>
          </a:p>
          <a:p>
            <a:pPr>
              <a:lnSpc>
                <a:spcPct val="115000"/>
              </a:lnSpc>
              <a:defRPr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 b="1" i="1">
                <a:solidFill>
                  <a:srgbClr val="89DDFF"/>
                </a:solidFill>
              </a:rPr>
              <a:t>if</a:t>
            </a:r>
            <a:r>
              <a:t>(</a:t>
            </a:r>
            <a:r>
              <a:rPr i="1">
                <a:solidFill>
                  <a:srgbClr val="FF5370"/>
                </a:solidFill>
              </a:rPr>
              <a:t>this</a:t>
            </a:r>
            <a:r>
              <a:rPr>
                <a:solidFill>
                  <a:srgbClr val="89DDFF"/>
                </a:solidFill>
              </a:rPr>
              <a:t>.</a:t>
            </a:r>
            <a:r>
              <a:t>todos[i]</a:t>
            </a:r>
            <a:r>
              <a:rPr>
                <a:solidFill>
                  <a:srgbClr val="89DDFF"/>
                </a:solidFill>
              </a:rPr>
              <a:t>.</a:t>
            </a:r>
            <a:r>
              <a:t>completed </a:t>
            </a:r>
            <a:r>
              <a:rPr>
                <a:solidFill>
                  <a:srgbClr val="C792EA"/>
                </a:solidFill>
              </a:rPr>
              <a:t>===</a:t>
            </a:r>
            <a:r>
              <a:t> </a:t>
            </a:r>
            <a:r>
              <a:rPr>
                <a:solidFill>
                  <a:srgbClr val="F78C6C"/>
                </a:solidFill>
              </a:rPr>
              <a:t>true</a:t>
            </a:r>
            <a:r>
              <a:t>) </a:t>
            </a:r>
            <a:r>
              <a:rPr>
                <a:solidFill>
                  <a:srgbClr val="89DDFF"/>
                </a:solidFill>
              </a:rPr>
              <a:t>{</a:t>
            </a:r>
          </a:p>
          <a:p>
            <a:pPr>
              <a:lnSpc>
                <a:spcPct val="115000"/>
              </a:lnSpc>
              <a:defRPr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</a:t>
            </a:r>
            <a:r>
              <a:rPr>
                <a:solidFill>
                  <a:srgbClr val="FFCB6B"/>
                </a:solidFill>
              </a:rPr>
              <a:t>console</a:t>
            </a:r>
            <a:r>
              <a:rPr>
                <a:solidFill>
                  <a:srgbClr val="89DDFF"/>
                </a:solidFill>
              </a:rPr>
              <a:t>.</a:t>
            </a:r>
            <a:r>
              <a:rPr>
                <a:solidFill>
                  <a:srgbClr val="82AAFF"/>
                </a:solidFill>
              </a:rPr>
              <a:t>log</a:t>
            </a:r>
            <a:r>
              <a:t>(</a:t>
            </a:r>
            <a:r>
              <a:rPr>
                <a:solidFill>
                  <a:srgbClr val="89DDFF"/>
                </a:solidFill>
              </a:rPr>
              <a:t>'</a:t>
            </a:r>
            <a:r>
              <a:rPr>
                <a:solidFill>
                  <a:srgbClr val="C3E88D"/>
                </a:solidFill>
              </a:rPr>
              <a:t>(x)</a:t>
            </a:r>
            <a:r>
              <a:rPr>
                <a:solidFill>
                  <a:srgbClr val="89DDFF"/>
                </a:solidFill>
              </a:rPr>
              <a:t>',</a:t>
            </a:r>
            <a:r>
              <a:t> </a:t>
            </a:r>
            <a:r>
              <a:rPr i="1">
                <a:solidFill>
                  <a:srgbClr val="FF5370"/>
                </a:solidFill>
              </a:rPr>
              <a:t>this</a:t>
            </a:r>
            <a:r>
              <a:rPr>
                <a:solidFill>
                  <a:srgbClr val="89DDFF"/>
                </a:solidFill>
              </a:rPr>
              <a:t>.</a:t>
            </a:r>
            <a:r>
              <a:t>todos[i]</a:t>
            </a:r>
            <a:r>
              <a:rPr>
                <a:solidFill>
                  <a:srgbClr val="89DDFF"/>
                </a:solidFill>
              </a:rPr>
              <a:t>.</a:t>
            </a:r>
            <a:r>
              <a:t>todoText)</a:t>
            </a:r>
            <a:r>
              <a:rPr>
                <a:solidFill>
                  <a:srgbClr val="89DDFF"/>
                </a:solidFill>
              </a:rPr>
              <a:t>;</a:t>
            </a:r>
          </a:p>
          <a:p>
            <a:pPr>
              <a:lnSpc>
                <a:spcPct val="115000"/>
              </a:lnSpc>
              <a:defRPr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89DDFF"/>
                </a:solidFill>
              </a:rPr>
              <a:t>} </a:t>
            </a:r>
            <a:r>
              <a:rPr i="1">
                <a:solidFill>
                  <a:srgbClr val="546E7A"/>
                </a:solidFill>
              </a:rPr>
              <a:t>//End if</a:t>
            </a:r>
            <a:endParaRPr>
              <a:solidFill>
                <a:srgbClr val="89DDFF"/>
              </a:solidFill>
            </a:endParaRPr>
          </a:p>
          <a:p>
            <a:pPr indent="1371600">
              <a:lnSpc>
                <a:spcPct val="115000"/>
              </a:lnSpc>
              <a:defRPr sz="2400" b="1" i="1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else</a:t>
            </a:r>
            <a:r>
              <a:rPr i="0">
                <a:solidFill>
                  <a:srgbClr val="EEFFFF"/>
                </a:solidFill>
              </a:rPr>
              <a:t> </a:t>
            </a:r>
            <a:r>
              <a:rPr b="0" i="0"/>
              <a:t>{</a:t>
            </a:r>
          </a:p>
          <a:p>
            <a:pPr>
              <a:lnSpc>
                <a:spcPct val="115000"/>
              </a:lnSpc>
              <a:defRPr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</a:t>
            </a:r>
            <a:r>
              <a:rPr>
                <a:solidFill>
                  <a:srgbClr val="FFCB6B"/>
                </a:solidFill>
              </a:rPr>
              <a:t>console</a:t>
            </a:r>
            <a:r>
              <a:rPr>
                <a:solidFill>
                  <a:srgbClr val="89DDFF"/>
                </a:solidFill>
              </a:rPr>
              <a:t>.</a:t>
            </a:r>
            <a:r>
              <a:rPr>
                <a:solidFill>
                  <a:srgbClr val="82AAFF"/>
                </a:solidFill>
              </a:rPr>
              <a:t>log</a:t>
            </a:r>
            <a:r>
              <a:t>(</a:t>
            </a:r>
            <a:r>
              <a:rPr>
                <a:solidFill>
                  <a:srgbClr val="89DDFF"/>
                </a:solidFill>
              </a:rPr>
              <a:t>'</a:t>
            </a:r>
            <a:r>
              <a:rPr>
                <a:solidFill>
                  <a:srgbClr val="C3E88D"/>
                </a:solidFill>
              </a:rPr>
              <a:t>( )</a:t>
            </a:r>
            <a:r>
              <a:rPr>
                <a:solidFill>
                  <a:srgbClr val="89DDFF"/>
                </a:solidFill>
              </a:rPr>
              <a:t>',</a:t>
            </a:r>
            <a:r>
              <a:t> </a:t>
            </a:r>
            <a:r>
              <a:rPr i="1">
                <a:solidFill>
                  <a:srgbClr val="FF5370"/>
                </a:solidFill>
              </a:rPr>
              <a:t>this</a:t>
            </a:r>
            <a:r>
              <a:rPr>
                <a:solidFill>
                  <a:srgbClr val="89DDFF"/>
                </a:solidFill>
              </a:rPr>
              <a:t>.</a:t>
            </a:r>
            <a:r>
              <a:t>todos[i]</a:t>
            </a:r>
            <a:r>
              <a:rPr>
                <a:solidFill>
                  <a:srgbClr val="89DDFF"/>
                </a:solidFill>
              </a:rPr>
              <a:t>.</a:t>
            </a:r>
            <a:r>
              <a:t>todoText)</a:t>
            </a:r>
            <a:r>
              <a:rPr>
                <a:solidFill>
                  <a:srgbClr val="89DDFF"/>
                </a:solidFill>
              </a:rPr>
              <a:t>;</a:t>
            </a:r>
          </a:p>
          <a:p>
            <a:pPr>
              <a:lnSpc>
                <a:spcPct val="115000"/>
              </a:lnSpc>
              <a:defRPr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89DDFF"/>
                </a:solidFill>
              </a:rPr>
              <a:t>} </a:t>
            </a:r>
            <a:r>
              <a:rPr i="1">
                <a:solidFill>
                  <a:srgbClr val="546E7A"/>
                </a:solidFill>
              </a:rPr>
              <a:t>//End else</a:t>
            </a:r>
            <a:endParaRPr>
              <a:solidFill>
                <a:srgbClr val="89DDFF"/>
              </a:solidFill>
            </a:endParaRPr>
          </a:p>
          <a:p>
            <a:pPr>
              <a:lnSpc>
                <a:spcPct val="115000"/>
              </a:lnSpc>
              <a:defRPr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89DDFF"/>
                </a:solidFill>
              </a:rPr>
              <a:t>} </a:t>
            </a:r>
            <a:r>
              <a:rPr i="1">
                <a:solidFill>
                  <a:srgbClr val="546E7A"/>
                </a:solidFill>
              </a:rPr>
              <a:t>//End for loop</a:t>
            </a:r>
            <a:endParaRPr>
              <a:solidFill>
                <a:srgbClr val="89DDFF"/>
              </a:solidFill>
            </a:endParaRPr>
          </a:p>
          <a:p>
            <a:pPr>
              <a:lnSpc>
                <a:spcPct val="115000"/>
              </a:lnSpc>
              <a:defRPr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89DDFF"/>
                </a:solidFill>
              </a:rPr>
              <a:t>} </a:t>
            </a:r>
            <a:r>
              <a:rPr i="1">
                <a:solidFill>
                  <a:srgbClr val="546E7A"/>
                </a:solidFill>
              </a:rPr>
              <a:t>//End else</a:t>
            </a:r>
          </a:p>
          <a:p>
            <a:pPr>
              <a:lnSpc>
                <a:spcPct val="115000"/>
              </a:lnSpc>
            </a:pPr>
            <a:endParaRPr sz="1200">
              <a:solidFill>
                <a:srgbClr val="546E7A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ct val="115000"/>
              </a:lnSpc>
              <a:defRPr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89DDFF"/>
                </a:solidFill>
              </a:rPr>
              <a:t>}, </a:t>
            </a:r>
            <a:r>
              <a:rPr i="1">
                <a:solidFill>
                  <a:srgbClr val="546E7A"/>
                </a:solidFill>
              </a:rPr>
              <a:t>//End displayTodo() method</a:t>
            </a:r>
            <a:endParaRPr b="1">
              <a:solidFill>
                <a:srgbClr val="82AAFF"/>
              </a:solidFill>
            </a:endParaRPr>
          </a:p>
          <a:p>
            <a:pPr>
              <a:lnSpc>
                <a:spcPct val="115000"/>
              </a:lnSpc>
            </a:pPr>
            <a:endParaRPr sz="12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ct val="115000"/>
              </a:lnSpc>
              <a:defRPr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};</a:t>
            </a:r>
          </a:p>
          <a:p>
            <a:pPr>
              <a:lnSpc>
                <a:spcPct val="115000"/>
              </a:lnSpc>
            </a:pPr>
            <a:endParaRPr sz="2400">
              <a:solidFill>
                <a:srgbClr val="C792EA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53" name="Google Shape;242;p29"/>
          <p:cNvSpPr txBox="1"/>
          <p:nvPr/>
        </p:nvSpPr>
        <p:spPr>
          <a:xfrm rot="16200000">
            <a:off x="-3095901" y="3954050"/>
            <a:ext cx="8365202" cy="1249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algn="ctr">
              <a:defRPr sz="3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APP VERSION </a:t>
            </a:r>
            <a:r>
              <a:rPr>
                <a:latin typeface="Roboto Medium"/>
                <a:ea typeface="Roboto Medium"/>
                <a:cs typeface="Roboto Medium"/>
                <a:sym typeface="Roboto Medium"/>
              </a:rPr>
              <a:t>5</a:t>
            </a:r>
            <a:r>
              <a:t> - </a:t>
            </a:r>
            <a:r>
              <a:rPr>
                <a:latin typeface="Roboto Medium"/>
                <a:ea typeface="Roboto Medium"/>
                <a:cs typeface="Roboto Medium"/>
                <a:sym typeface="Roboto Medium"/>
              </a:rPr>
              <a:t>LOOP &amp; CONDITIONS</a:t>
            </a:r>
          </a:p>
          <a:p>
            <a:pPr algn="ctr">
              <a:defRPr sz="3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pPr>
            <a:r>
              <a:t>(only relevant changes)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3;p31"/>
          <p:cNvSpPr txBox="1"/>
          <p:nvPr/>
        </p:nvSpPr>
        <p:spPr>
          <a:xfrm>
            <a:off x="2109024" y="70250"/>
            <a:ext cx="10083001" cy="9655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4999" tIns="64999" rIns="64999" bIns="64999">
            <a:spAutoFit/>
          </a:bodyPr>
          <a:lstStyle/>
          <a:p>
            <a:pPr>
              <a:lnSpc>
                <a:spcPct val="115000"/>
              </a:lnSpc>
              <a:defRPr sz="22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var</a:t>
            </a:r>
            <a:r>
              <a:rPr>
                <a:solidFill>
                  <a:srgbClr val="EEFFFF"/>
                </a:solidFill>
              </a:rPr>
              <a:t> </a:t>
            </a:r>
            <a:r>
              <a:rPr b="1">
                <a:solidFill>
                  <a:srgbClr val="EEFFFF"/>
                </a:solidFill>
              </a:rPr>
              <a:t>todoList </a:t>
            </a:r>
            <a:r>
              <a:t>=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89DDFF"/>
                </a:solidFill>
              </a:rPr>
              <a:t>{</a:t>
            </a:r>
          </a:p>
          <a:p>
            <a:pPr>
              <a:lnSpc>
                <a:spcPct val="115000"/>
              </a:lnSpc>
              <a:defRPr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 b="1">
                <a:solidFill>
                  <a:srgbClr val="82AAFF"/>
                </a:solidFill>
              </a:rPr>
              <a:t>toggleAll</a:t>
            </a:r>
            <a:r>
              <a:rPr>
                <a:solidFill>
                  <a:srgbClr val="89DDFF"/>
                </a:solidFill>
              </a:rPr>
              <a:t>:</a:t>
            </a:r>
            <a:r>
              <a:t> </a:t>
            </a:r>
            <a:r>
              <a:rPr>
                <a:solidFill>
                  <a:srgbClr val="C792EA"/>
                </a:solidFill>
              </a:rPr>
              <a:t>function</a:t>
            </a:r>
            <a:r>
              <a:t> </a:t>
            </a:r>
            <a:r>
              <a:rPr>
                <a:solidFill>
                  <a:srgbClr val="89DDFF"/>
                </a:solidFill>
              </a:rPr>
              <a:t>()</a:t>
            </a:r>
            <a:r>
              <a:t> </a:t>
            </a:r>
            <a:r>
              <a:rPr>
                <a:solidFill>
                  <a:srgbClr val="89DDFF"/>
                </a:solidFill>
              </a:rPr>
              <a:t>{</a:t>
            </a:r>
          </a:p>
          <a:p>
            <a:pPr>
              <a:lnSpc>
                <a:spcPct val="115000"/>
              </a:lnSpc>
              <a:defRPr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C792EA"/>
                </a:solidFill>
              </a:rPr>
              <a:t>var</a:t>
            </a:r>
            <a:r>
              <a:t> totalTodos </a:t>
            </a:r>
            <a:r>
              <a:rPr>
                <a:solidFill>
                  <a:srgbClr val="C792EA"/>
                </a:solidFill>
              </a:rPr>
              <a:t>=</a:t>
            </a:r>
            <a:r>
              <a:t> </a:t>
            </a:r>
            <a:r>
              <a:rPr i="1">
                <a:solidFill>
                  <a:srgbClr val="FF5370"/>
                </a:solidFill>
              </a:rPr>
              <a:t>this</a:t>
            </a:r>
            <a:r>
              <a:rPr>
                <a:solidFill>
                  <a:srgbClr val="89DDFF"/>
                </a:solidFill>
              </a:rPr>
              <a:t>.</a:t>
            </a:r>
            <a:r>
              <a:t>todos</a:t>
            </a:r>
            <a:r>
              <a:rPr>
                <a:solidFill>
                  <a:srgbClr val="89DDFF"/>
                </a:solidFill>
              </a:rPr>
              <a:t>.</a:t>
            </a:r>
            <a:r>
              <a:t>length</a:t>
            </a:r>
            <a:r>
              <a:rPr>
                <a:solidFill>
                  <a:srgbClr val="89DDFF"/>
                </a:solidFill>
              </a:rPr>
              <a:t>;</a:t>
            </a:r>
          </a:p>
          <a:p>
            <a:pPr>
              <a:lnSpc>
                <a:spcPct val="115000"/>
              </a:lnSpc>
              <a:defRPr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C792EA"/>
                </a:solidFill>
              </a:rPr>
              <a:t>var</a:t>
            </a:r>
            <a:r>
              <a:t> completedTodos </a:t>
            </a:r>
            <a:r>
              <a:rPr>
                <a:solidFill>
                  <a:srgbClr val="C792EA"/>
                </a:solidFill>
              </a:rPr>
              <a:t>=</a:t>
            </a:r>
            <a:r>
              <a:t> </a:t>
            </a:r>
            <a:r>
              <a:rPr>
                <a:solidFill>
                  <a:srgbClr val="F78C6C"/>
                </a:solidFill>
              </a:rPr>
              <a:t>0</a:t>
            </a:r>
            <a:r>
              <a:rPr>
                <a:solidFill>
                  <a:srgbClr val="89DDFF"/>
                </a:solidFill>
              </a:rPr>
              <a:t>;</a:t>
            </a:r>
          </a:p>
          <a:p>
            <a:pPr>
              <a:lnSpc>
                <a:spcPct val="115000"/>
              </a:lnSpc>
              <a:defRPr sz="2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i="1">
                <a:solidFill>
                  <a:srgbClr val="546E7A"/>
                </a:solidFill>
              </a:rPr>
              <a:t>// Get the number of completed todos</a:t>
            </a:r>
          </a:p>
          <a:p>
            <a:pPr>
              <a:lnSpc>
                <a:spcPct val="115000"/>
              </a:lnSpc>
              <a:defRPr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i="1">
                <a:solidFill>
                  <a:srgbClr val="89DDFF"/>
                </a:solidFill>
              </a:rPr>
              <a:t>for</a:t>
            </a:r>
            <a:r>
              <a:t> (</a:t>
            </a:r>
            <a:r>
              <a:rPr>
                <a:solidFill>
                  <a:srgbClr val="C792EA"/>
                </a:solidFill>
              </a:rPr>
              <a:t>var</a:t>
            </a:r>
            <a:r>
              <a:t> i </a:t>
            </a:r>
            <a:r>
              <a:rPr>
                <a:solidFill>
                  <a:srgbClr val="C792EA"/>
                </a:solidFill>
              </a:rPr>
              <a:t>=</a:t>
            </a:r>
            <a:r>
              <a:t> </a:t>
            </a:r>
            <a:r>
              <a:rPr>
                <a:solidFill>
                  <a:srgbClr val="F78C6C"/>
                </a:solidFill>
              </a:rPr>
              <a:t>0</a:t>
            </a:r>
            <a:r>
              <a:rPr>
                <a:solidFill>
                  <a:srgbClr val="89DDFF"/>
                </a:solidFill>
              </a:rPr>
              <a:t>;</a:t>
            </a:r>
            <a:r>
              <a:t> i </a:t>
            </a:r>
            <a:r>
              <a:rPr>
                <a:solidFill>
                  <a:srgbClr val="C792EA"/>
                </a:solidFill>
              </a:rPr>
              <a:t>&lt;</a:t>
            </a:r>
            <a:r>
              <a:t> totalTodos</a:t>
            </a:r>
            <a:r>
              <a:rPr>
                <a:solidFill>
                  <a:srgbClr val="89DDFF"/>
                </a:solidFill>
              </a:rPr>
              <a:t>;</a:t>
            </a:r>
            <a:r>
              <a:t> i</a:t>
            </a:r>
            <a:r>
              <a:rPr>
                <a:solidFill>
                  <a:srgbClr val="C792EA"/>
                </a:solidFill>
              </a:rPr>
              <a:t>++</a:t>
            </a:r>
            <a:r>
              <a:t>) </a:t>
            </a:r>
            <a:r>
              <a:rPr>
                <a:solidFill>
                  <a:srgbClr val="89DDFF"/>
                </a:solidFill>
              </a:rPr>
              <a:t>{</a:t>
            </a:r>
          </a:p>
          <a:p>
            <a:pPr>
              <a:lnSpc>
                <a:spcPct val="115000"/>
              </a:lnSpc>
              <a:defRPr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 i="1">
                <a:solidFill>
                  <a:srgbClr val="89DDFF"/>
                </a:solidFill>
              </a:rPr>
              <a:t>if</a:t>
            </a:r>
            <a:r>
              <a:t> (</a:t>
            </a:r>
            <a:r>
              <a:rPr i="1">
                <a:solidFill>
                  <a:srgbClr val="FF5370"/>
                </a:solidFill>
              </a:rPr>
              <a:t>this</a:t>
            </a:r>
            <a:r>
              <a:rPr>
                <a:solidFill>
                  <a:srgbClr val="89DDFF"/>
                </a:solidFill>
              </a:rPr>
              <a:t>.</a:t>
            </a:r>
            <a:r>
              <a:t>todos[i]</a:t>
            </a:r>
            <a:r>
              <a:rPr>
                <a:solidFill>
                  <a:srgbClr val="89DDFF"/>
                </a:solidFill>
              </a:rPr>
              <a:t>.</a:t>
            </a:r>
            <a:r>
              <a:t>completed </a:t>
            </a:r>
            <a:r>
              <a:rPr>
                <a:solidFill>
                  <a:srgbClr val="C792EA"/>
                </a:solidFill>
              </a:rPr>
              <a:t>===</a:t>
            </a:r>
            <a:r>
              <a:t> </a:t>
            </a:r>
            <a:r>
              <a:rPr>
                <a:solidFill>
                  <a:srgbClr val="F78C6C"/>
                </a:solidFill>
              </a:rPr>
              <a:t>true</a:t>
            </a:r>
            <a:r>
              <a:t>) </a:t>
            </a:r>
            <a:r>
              <a:rPr>
                <a:solidFill>
                  <a:srgbClr val="89DDFF"/>
                </a:solidFill>
              </a:rPr>
              <a:t>{</a:t>
            </a:r>
          </a:p>
          <a:p>
            <a:pPr>
              <a:lnSpc>
                <a:spcPct val="115000"/>
              </a:lnSpc>
              <a:defRPr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completedTodos</a:t>
            </a:r>
            <a:r>
              <a:rPr>
                <a:solidFill>
                  <a:srgbClr val="C792EA"/>
                </a:solidFill>
              </a:rPr>
              <a:t>++</a:t>
            </a:r>
            <a:r>
              <a:rPr>
                <a:solidFill>
                  <a:srgbClr val="89DDFF"/>
                </a:solidFill>
              </a:rPr>
              <a:t>;</a:t>
            </a:r>
          </a:p>
          <a:p>
            <a:pPr>
              <a:lnSpc>
                <a:spcPct val="115000"/>
              </a:lnSpc>
              <a:defRPr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89DDFF"/>
                </a:solidFill>
              </a:rPr>
              <a:t>}</a:t>
            </a:r>
          </a:p>
          <a:p>
            <a:pPr>
              <a:lnSpc>
                <a:spcPct val="115000"/>
              </a:lnSpc>
              <a:defRPr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89DDFF"/>
                </a:solidFill>
              </a:rPr>
              <a:t>}</a:t>
            </a:r>
          </a:p>
          <a:p>
            <a:pPr>
              <a:lnSpc>
                <a:spcPct val="115000"/>
              </a:lnSpc>
              <a:defRPr sz="2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i="1">
                <a:solidFill>
                  <a:srgbClr val="546E7A"/>
                </a:solidFill>
              </a:rPr>
              <a:t>// If everything is true, make everything false.</a:t>
            </a:r>
          </a:p>
          <a:p>
            <a:pPr>
              <a:lnSpc>
                <a:spcPct val="115000"/>
              </a:lnSpc>
              <a:defRPr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 i="1">
                <a:solidFill>
                  <a:srgbClr val="89DDFF"/>
                </a:solidFill>
              </a:rPr>
              <a:t>if</a:t>
            </a:r>
            <a:r>
              <a:t> (completedTodos </a:t>
            </a:r>
            <a:r>
              <a:rPr>
                <a:solidFill>
                  <a:srgbClr val="C792EA"/>
                </a:solidFill>
              </a:rPr>
              <a:t>===</a:t>
            </a:r>
            <a:r>
              <a:t> totalTodos) </a:t>
            </a:r>
            <a:r>
              <a:rPr>
                <a:solidFill>
                  <a:srgbClr val="89DDFF"/>
                </a:solidFill>
              </a:rPr>
              <a:t>{</a:t>
            </a:r>
          </a:p>
          <a:p>
            <a:pPr>
              <a:lnSpc>
                <a:spcPct val="115000"/>
              </a:lnSpc>
              <a:defRPr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 i="1">
                <a:solidFill>
                  <a:srgbClr val="89DDFF"/>
                </a:solidFill>
              </a:rPr>
              <a:t>for</a:t>
            </a:r>
            <a:r>
              <a:t> (</a:t>
            </a:r>
            <a:r>
              <a:rPr>
                <a:solidFill>
                  <a:srgbClr val="C792EA"/>
                </a:solidFill>
              </a:rPr>
              <a:t>var</a:t>
            </a:r>
            <a:r>
              <a:t> i </a:t>
            </a:r>
            <a:r>
              <a:rPr>
                <a:solidFill>
                  <a:srgbClr val="C792EA"/>
                </a:solidFill>
              </a:rPr>
              <a:t>=</a:t>
            </a:r>
            <a:r>
              <a:t> </a:t>
            </a:r>
            <a:r>
              <a:rPr>
                <a:solidFill>
                  <a:srgbClr val="F78C6C"/>
                </a:solidFill>
              </a:rPr>
              <a:t>0</a:t>
            </a:r>
            <a:r>
              <a:rPr>
                <a:solidFill>
                  <a:srgbClr val="89DDFF"/>
                </a:solidFill>
              </a:rPr>
              <a:t>;</a:t>
            </a:r>
            <a:r>
              <a:t> i </a:t>
            </a:r>
            <a:r>
              <a:rPr>
                <a:solidFill>
                  <a:srgbClr val="C792EA"/>
                </a:solidFill>
              </a:rPr>
              <a:t>&lt;</a:t>
            </a:r>
            <a:r>
              <a:t> totalTodos</a:t>
            </a:r>
            <a:r>
              <a:rPr>
                <a:solidFill>
                  <a:srgbClr val="89DDFF"/>
                </a:solidFill>
              </a:rPr>
              <a:t>;</a:t>
            </a:r>
            <a:r>
              <a:t> i</a:t>
            </a:r>
            <a:r>
              <a:rPr>
                <a:solidFill>
                  <a:srgbClr val="C792EA"/>
                </a:solidFill>
              </a:rPr>
              <a:t>++</a:t>
            </a:r>
            <a:r>
              <a:t>) </a:t>
            </a:r>
            <a:r>
              <a:rPr>
                <a:solidFill>
                  <a:srgbClr val="89DDFF"/>
                </a:solidFill>
              </a:rPr>
              <a:t>{</a:t>
            </a:r>
          </a:p>
          <a:p>
            <a:pPr>
              <a:lnSpc>
                <a:spcPct val="115000"/>
              </a:lnSpc>
              <a:defRPr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 i="1">
                <a:solidFill>
                  <a:srgbClr val="FF5370"/>
                </a:solidFill>
              </a:rPr>
              <a:t>this</a:t>
            </a:r>
            <a:r>
              <a:rPr>
                <a:solidFill>
                  <a:srgbClr val="89DDFF"/>
                </a:solidFill>
              </a:rPr>
              <a:t>.</a:t>
            </a:r>
            <a:r>
              <a:t>todos[i]</a:t>
            </a:r>
            <a:r>
              <a:rPr>
                <a:solidFill>
                  <a:srgbClr val="89DDFF"/>
                </a:solidFill>
              </a:rPr>
              <a:t>.</a:t>
            </a:r>
            <a:r>
              <a:t>completed </a:t>
            </a:r>
            <a:r>
              <a:rPr>
                <a:solidFill>
                  <a:srgbClr val="C792EA"/>
                </a:solidFill>
              </a:rPr>
              <a:t>=</a:t>
            </a:r>
            <a:r>
              <a:t> </a:t>
            </a:r>
            <a:r>
              <a:rPr>
                <a:solidFill>
                  <a:srgbClr val="F78C6C"/>
                </a:solidFill>
              </a:rPr>
              <a:t>false</a:t>
            </a:r>
            <a:r>
              <a:rPr>
                <a:solidFill>
                  <a:srgbClr val="89DDFF"/>
                </a:solidFill>
              </a:rPr>
              <a:t>;</a:t>
            </a:r>
          </a:p>
          <a:p>
            <a:pPr>
              <a:lnSpc>
                <a:spcPct val="115000"/>
              </a:lnSpc>
              <a:defRPr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89DDFF"/>
                </a:solidFill>
              </a:rPr>
              <a:t>}</a:t>
            </a:r>
          </a:p>
          <a:p>
            <a:pPr>
              <a:lnSpc>
                <a:spcPct val="115000"/>
              </a:lnSpc>
              <a:defRPr sz="2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 i="1">
                <a:solidFill>
                  <a:srgbClr val="546E7A"/>
                </a:solidFill>
              </a:rPr>
              <a:t>// Otherwise make everthing true.</a:t>
            </a:r>
          </a:p>
          <a:p>
            <a:pPr>
              <a:lnSpc>
                <a:spcPct val="115000"/>
              </a:lnSpc>
              <a:defRPr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89DDFF"/>
                </a:solidFill>
              </a:rPr>
              <a:t>}</a:t>
            </a:r>
            <a:r>
              <a:t> </a:t>
            </a:r>
            <a:r>
              <a:rPr i="1">
                <a:solidFill>
                  <a:srgbClr val="89DDFF"/>
                </a:solidFill>
              </a:rPr>
              <a:t>else</a:t>
            </a:r>
            <a:r>
              <a:t> </a:t>
            </a:r>
            <a:r>
              <a:rPr>
                <a:solidFill>
                  <a:srgbClr val="89DDFF"/>
                </a:solidFill>
              </a:rPr>
              <a:t>{</a:t>
            </a:r>
          </a:p>
          <a:p>
            <a:pPr>
              <a:lnSpc>
                <a:spcPct val="115000"/>
              </a:lnSpc>
              <a:defRPr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 i="1">
                <a:solidFill>
                  <a:srgbClr val="89DDFF"/>
                </a:solidFill>
              </a:rPr>
              <a:t>for</a:t>
            </a:r>
            <a:r>
              <a:t> (</a:t>
            </a:r>
            <a:r>
              <a:rPr>
                <a:solidFill>
                  <a:srgbClr val="C792EA"/>
                </a:solidFill>
              </a:rPr>
              <a:t>var</a:t>
            </a:r>
            <a:r>
              <a:t> i </a:t>
            </a:r>
            <a:r>
              <a:rPr>
                <a:solidFill>
                  <a:srgbClr val="C792EA"/>
                </a:solidFill>
              </a:rPr>
              <a:t>=</a:t>
            </a:r>
            <a:r>
              <a:t> </a:t>
            </a:r>
            <a:r>
              <a:rPr>
                <a:solidFill>
                  <a:srgbClr val="F78C6C"/>
                </a:solidFill>
              </a:rPr>
              <a:t>0</a:t>
            </a:r>
            <a:r>
              <a:rPr>
                <a:solidFill>
                  <a:srgbClr val="89DDFF"/>
                </a:solidFill>
              </a:rPr>
              <a:t>;</a:t>
            </a:r>
            <a:r>
              <a:t> i </a:t>
            </a:r>
            <a:r>
              <a:rPr>
                <a:solidFill>
                  <a:srgbClr val="C792EA"/>
                </a:solidFill>
              </a:rPr>
              <a:t>&lt;</a:t>
            </a:r>
            <a:r>
              <a:t> totalTodos</a:t>
            </a:r>
            <a:r>
              <a:rPr>
                <a:solidFill>
                  <a:srgbClr val="89DDFF"/>
                </a:solidFill>
              </a:rPr>
              <a:t>;</a:t>
            </a:r>
            <a:r>
              <a:t> i</a:t>
            </a:r>
            <a:r>
              <a:rPr>
                <a:solidFill>
                  <a:srgbClr val="C792EA"/>
                </a:solidFill>
              </a:rPr>
              <a:t>++</a:t>
            </a:r>
            <a:r>
              <a:t>) </a:t>
            </a:r>
            <a:r>
              <a:rPr>
                <a:solidFill>
                  <a:srgbClr val="89DDFF"/>
                </a:solidFill>
              </a:rPr>
              <a:t>{</a:t>
            </a:r>
          </a:p>
          <a:p>
            <a:pPr>
              <a:lnSpc>
                <a:spcPct val="115000"/>
              </a:lnSpc>
              <a:defRPr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 i="1">
                <a:solidFill>
                  <a:srgbClr val="FF5370"/>
                </a:solidFill>
              </a:rPr>
              <a:t>this</a:t>
            </a:r>
            <a:r>
              <a:rPr>
                <a:solidFill>
                  <a:srgbClr val="89DDFF"/>
                </a:solidFill>
              </a:rPr>
              <a:t>.</a:t>
            </a:r>
            <a:r>
              <a:t>todos[i]</a:t>
            </a:r>
            <a:r>
              <a:rPr>
                <a:solidFill>
                  <a:srgbClr val="89DDFF"/>
                </a:solidFill>
              </a:rPr>
              <a:t>.</a:t>
            </a:r>
            <a:r>
              <a:t>completed </a:t>
            </a:r>
            <a:r>
              <a:rPr>
                <a:solidFill>
                  <a:srgbClr val="C792EA"/>
                </a:solidFill>
              </a:rPr>
              <a:t>=</a:t>
            </a:r>
            <a:r>
              <a:t> </a:t>
            </a:r>
            <a:r>
              <a:rPr>
                <a:solidFill>
                  <a:srgbClr val="F78C6C"/>
                </a:solidFill>
              </a:rPr>
              <a:t>true</a:t>
            </a:r>
            <a:r>
              <a:rPr>
                <a:solidFill>
                  <a:srgbClr val="89DDFF"/>
                </a:solidFill>
              </a:rPr>
              <a:t>;</a:t>
            </a:r>
          </a:p>
          <a:p>
            <a:pPr>
              <a:lnSpc>
                <a:spcPct val="115000"/>
              </a:lnSpc>
              <a:defRPr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</a:t>
            </a:r>
            <a:r>
              <a:rPr>
                <a:solidFill>
                  <a:srgbClr val="89DDFF"/>
                </a:solidFill>
              </a:rPr>
              <a:t>}</a:t>
            </a:r>
          </a:p>
          <a:p>
            <a:pPr>
              <a:lnSpc>
                <a:spcPct val="115000"/>
              </a:lnSpc>
              <a:defRPr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89DDFF"/>
                </a:solidFill>
              </a:rPr>
              <a:t>}</a:t>
            </a:r>
          </a:p>
          <a:p>
            <a:pPr>
              <a:lnSpc>
                <a:spcPct val="115000"/>
              </a:lnSpc>
              <a:defRPr sz="2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89DDFF"/>
                </a:solidFill>
              </a:rPr>
              <a:t>}, </a:t>
            </a:r>
            <a:r>
              <a:rPr i="1">
                <a:solidFill>
                  <a:srgbClr val="546E7A"/>
                </a:solidFill>
              </a:rPr>
              <a:t>// End toggleAll() method</a:t>
            </a:r>
            <a:endParaRPr sz="1200">
              <a:solidFill>
                <a:srgbClr val="89DDFF"/>
              </a:solidFill>
            </a:endParaRPr>
          </a:p>
          <a:p>
            <a:pPr>
              <a:lnSpc>
                <a:spcPct val="115000"/>
              </a:lnSpc>
              <a:defRPr sz="2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}; </a:t>
            </a:r>
            <a:r>
              <a:rPr i="1">
                <a:solidFill>
                  <a:srgbClr val="546E7A"/>
                </a:solidFill>
              </a:rPr>
              <a:t>// End todoList{} object</a:t>
            </a:r>
            <a:endParaRPr sz="1200"/>
          </a:p>
          <a:p>
            <a:pPr>
              <a:lnSpc>
                <a:spcPct val="115000"/>
              </a:lnSpc>
            </a:pPr>
            <a:endParaRPr sz="24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59" name="Google Shape;254;p31"/>
          <p:cNvSpPr txBox="1"/>
          <p:nvPr/>
        </p:nvSpPr>
        <p:spPr>
          <a:xfrm rot="16200000">
            <a:off x="-3095901" y="3954050"/>
            <a:ext cx="8365202" cy="1249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algn="ctr">
              <a:defRPr sz="3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APP VERSION </a:t>
            </a:r>
            <a:r>
              <a:rPr>
                <a:latin typeface="Roboto Medium"/>
                <a:ea typeface="Roboto Medium"/>
                <a:cs typeface="Roboto Medium"/>
                <a:sym typeface="Roboto Medium"/>
              </a:rPr>
              <a:t>6</a:t>
            </a:r>
            <a:r>
              <a:t> - </a:t>
            </a:r>
            <a:r>
              <a:rPr>
                <a:latin typeface="Roboto Medium"/>
                <a:ea typeface="Roboto Medium"/>
                <a:cs typeface="Roboto Medium"/>
                <a:sym typeface="Roboto Medium"/>
              </a:rPr>
              <a:t>TOGGLE ALL</a:t>
            </a:r>
          </a:p>
          <a:p>
            <a:pPr algn="ctr">
              <a:defRPr sz="3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pPr>
            <a:r>
              <a:t>(only relevant changes)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5;p33"/>
          <p:cNvSpPr txBox="1"/>
          <p:nvPr/>
        </p:nvSpPr>
        <p:spPr>
          <a:xfrm>
            <a:off x="380999" y="1925224"/>
            <a:ext cx="11618402" cy="6440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37500"/>
              </a:lnSpc>
              <a:defRPr sz="2200" i="1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&lt;!-- index.html -&gt; HTML BUTTONS --&gt;</a:t>
            </a:r>
            <a:endParaRPr>
              <a:solidFill>
                <a:srgbClr val="89DDFF"/>
              </a:solidFill>
            </a:endParaRPr>
          </a:p>
          <a:p>
            <a:pPr>
              <a:lnSpc>
                <a:spcPct val="137500"/>
              </a:lnSpc>
              <a:defRPr sz="23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&lt;</a:t>
            </a:r>
            <a:r>
              <a:rPr>
                <a:solidFill>
                  <a:srgbClr val="F07178"/>
                </a:solidFill>
              </a:rPr>
              <a:t>button</a:t>
            </a:r>
            <a:r>
              <a:rPr>
                <a:solidFill>
                  <a:srgbClr val="EEFFFF"/>
                </a:solidFill>
              </a:rPr>
              <a:t> </a:t>
            </a:r>
            <a:r>
              <a:rPr i="1">
                <a:solidFill>
                  <a:srgbClr val="C792EA"/>
                </a:solidFill>
              </a:rPr>
              <a:t>id</a:t>
            </a:r>
            <a:r>
              <a:t>="</a:t>
            </a:r>
            <a:r>
              <a:rPr>
                <a:solidFill>
                  <a:srgbClr val="C3E88D"/>
                </a:solidFill>
              </a:rPr>
              <a:t>displayTodosBtn</a:t>
            </a:r>
            <a:r>
              <a:t>"&gt;</a:t>
            </a:r>
            <a:r>
              <a:rPr>
                <a:solidFill>
                  <a:srgbClr val="EEFFFF"/>
                </a:solidFill>
              </a:rPr>
              <a:t>Display Todos</a:t>
            </a:r>
            <a:r>
              <a:t>&lt;/</a:t>
            </a:r>
            <a:r>
              <a:rPr>
                <a:solidFill>
                  <a:srgbClr val="F07178"/>
                </a:solidFill>
              </a:rPr>
              <a:t>button</a:t>
            </a:r>
            <a:r>
              <a:t>&gt;</a:t>
            </a:r>
          </a:p>
          <a:p>
            <a:pPr>
              <a:lnSpc>
                <a:spcPct val="137500"/>
              </a:lnSpc>
              <a:defRPr sz="23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&lt;</a:t>
            </a:r>
            <a:r>
              <a:rPr>
                <a:solidFill>
                  <a:srgbClr val="F07178"/>
                </a:solidFill>
              </a:rPr>
              <a:t>button</a:t>
            </a:r>
            <a:r>
              <a:rPr>
                <a:solidFill>
                  <a:srgbClr val="EEFFFF"/>
                </a:solidFill>
              </a:rPr>
              <a:t> </a:t>
            </a:r>
            <a:r>
              <a:rPr i="1">
                <a:solidFill>
                  <a:srgbClr val="C792EA"/>
                </a:solidFill>
              </a:rPr>
              <a:t>id</a:t>
            </a:r>
            <a:r>
              <a:t>="</a:t>
            </a:r>
            <a:r>
              <a:rPr>
                <a:solidFill>
                  <a:srgbClr val="C3E88D"/>
                </a:solidFill>
              </a:rPr>
              <a:t>toggleAllBtn</a:t>
            </a:r>
            <a:r>
              <a:t>"&gt;</a:t>
            </a:r>
            <a:r>
              <a:rPr>
                <a:solidFill>
                  <a:srgbClr val="EEFFFF"/>
                </a:solidFill>
              </a:rPr>
              <a:t>Toggle All</a:t>
            </a:r>
            <a:r>
              <a:t>&lt;/</a:t>
            </a:r>
            <a:r>
              <a:rPr>
                <a:solidFill>
                  <a:srgbClr val="F07178"/>
                </a:solidFill>
              </a:rPr>
              <a:t>button</a:t>
            </a:r>
            <a:r>
              <a:t>&gt;</a:t>
            </a:r>
          </a:p>
          <a:p>
            <a:pPr>
              <a:lnSpc>
                <a:spcPct val="137500"/>
              </a:lnSpc>
            </a:pPr>
            <a:endParaRPr sz="1800">
              <a:solidFill>
                <a:srgbClr val="C792EA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ct val="137500"/>
              </a:lnSpc>
            </a:pPr>
            <a:endParaRPr sz="1800">
              <a:solidFill>
                <a:srgbClr val="C792EA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ct val="115000"/>
              </a:lnSpc>
              <a:defRPr sz="2200" i="1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//scripts.js -&gt; JS addEventListener() method</a:t>
            </a:r>
            <a:endParaRPr>
              <a:solidFill>
                <a:srgbClr val="C792EA"/>
              </a:solidFill>
            </a:endParaRPr>
          </a:p>
          <a:p>
            <a:pPr>
              <a:lnSpc>
                <a:spcPct val="115000"/>
              </a:lnSpc>
              <a:defRPr sz="23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var</a:t>
            </a:r>
            <a:r>
              <a:rPr>
                <a:solidFill>
                  <a:srgbClr val="EEFFFF"/>
                </a:solidFill>
              </a:rPr>
              <a:t> displayTodosBtn </a:t>
            </a:r>
            <a:r>
              <a:t>=</a:t>
            </a:r>
            <a:r>
              <a:rPr>
                <a:solidFill>
                  <a:srgbClr val="EEFFFF"/>
                </a:solidFill>
              </a:rPr>
              <a:t> document</a:t>
            </a:r>
            <a:r>
              <a:rPr>
                <a:solidFill>
                  <a:srgbClr val="89DDFF"/>
                </a:solidFill>
              </a:rPr>
              <a:t>.</a:t>
            </a:r>
            <a:r>
              <a:rPr>
                <a:solidFill>
                  <a:srgbClr val="82AAFF"/>
                </a:solidFill>
              </a:rPr>
              <a:t>getElementById</a:t>
            </a:r>
            <a:r>
              <a:rPr>
                <a:solidFill>
                  <a:srgbClr val="EEFFFF"/>
                </a:solidFill>
              </a:rPr>
              <a:t>(</a:t>
            </a:r>
            <a:r>
              <a:rPr>
                <a:solidFill>
                  <a:srgbClr val="89DDFF"/>
                </a:solidFill>
              </a:rPr>
              <a:t>'</a:t>
            </a:r>
            <a:r>
              <a:rPr>
                <a:solidFill>
                  <a:srgbClr val="C3E88D"/>
                </a:solidFill>
              </a:rPr>
              <a:t>displayTodosBtn</a:t>
            </a:r>
            <a:r>
              <a:rPr>
                <a:solidFill>
                  <a:srgbClr val="89DDFF"/>
                </a:solidFill>
              </a:rPr>
              <a:t>'</a:t>
            </a:r>
            <a:r>
              <a:rPr>
                <a:solidFill>
                  <a:srgbClr val="EEFFFF"/>
                </a:solidFill>
              </a:rPr>
              <a:t>)</a:t>
            </a:r>
            <a:r>
              <a:rPr>
                <a:solidFill>
                  <a:srgbClr val="89DDFF"/>
                </a:solidFill>
              </a:rPr>
              <a:t>;</a:t>
            </a:r>
          </a:p>
          <a:p>
            <a:pPr>
              <a:lnSpc>
                <a:spcPct val="115000"/>
              </a:lnSpc>
              <a:defRPr sz="23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var</a:t>
            </a:r>
            <a:r>
              <a:rPr>
                <a:solidFill>
                  <a:srgbClr val="EEFFFF"/>
                </a:solidFill>
              </a:rPr>
              <a:t> toggleAllBtn </a:t>
            </a:r>
            <a:r>
              <a:t>=</a:t>
            </a:r>
            <a:r>
              <a:rPr>
                <a:solidFill>
                  <a:srgbClr val="EEFFFF"/>
                </a:solidFill>
              </a:rPr>
              <a:t> document</a:t>
            </a:r>
            <a:r>
              <a:rPr>
                <a:solidFill>
                  <a:srgbClr val="89DDFF"/>
                </a:solidFill>
              </a:rPr>
              <a:t>.</a:t>
            </a:r>
            <a:r>
              <a:rPr>
                <a:solidFill>
                  <a:srgbClr val="82AAFF"/>
                </a:solidFill>
              </a:rPr>
              <a:t>getElementById</a:t>
            </a:r>
            <a:r>
              <a:rPr>
                <a:solidFill>
                  <a:srgbClr val="EEFFFF"/>
                </a:solidFill>
              </a:rPr>
              <a:t>(</a:t>
            </a:r>
            <a:r>
              <a:rPr>
                <a:solidFill>
                  <a:srgbClr val="89DDFF"/>
                </a:solidFill>
              </a:rPr>
              <a:t>'</a:t>
            </a:r>
            <a:r>
              <a:rPr>
                <a:solidFill>
                  <a:srgbClr val="C3E88D"/>
                </a:solidFill>
              </a:rPr>
              <a:t>toggleAllBtn</a:t>
            </a:r>
            <a:r>
              <a:rPr>
                <a:solidFill>
                  <a:srgbClr val="89DDFF"/>
                </a:solidFill>
              </a:rPr>
              <a:t>'</a:t>
            </a:r>
            <a:r>
              <a:rPr>
                <a:solidFill>
                  <a:srgbClr val="EEFFFF"/>
                </a:solidFill>
              </a:rPr>
              <a:t>)</a:t>
            </a:r>
            <a:r>
              <a:rPr>
                <a:solidFill>
                  <a:srgbClr val="89DDFF"/>
                </a:solidFill>
              </a:rPr>
              <a:t>;</a:t>
            </a:r>
          </a:p>
          <a:p>
            <a:pPr>
              <a:lnSpc>
                <a:spcPct val="115000"/>
              </a:lnSpc>
            </a:pPr>
            <a:endParaRPr sz="1800">
              <a:solidFill>
                <a:srgbClr val="EE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ct val="115000"/>
              </a:lnSpc>
              <a:defRPr sz="23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displayTodosBtn</a:t>
            </a:r>
            <a:r>
              <a:rPr>
                <a:solidFill>
                  <a:srgbClr val="89DDFF"/>
                </a:solidFill>
              </a:rPr>
              <a:t>.</a:t>
            </a:r>
            <a:r>
              <a:rPr>
                <a:solidFill>
                  <a:srgbClr val="82AAFF"/>
                </a:solidFill>
              </a:rPr>
              <a:t>addEventListener</a:t>
            </a:r>
            <a:r>
              <a:t>(</a:t>
            </a:r>
            <a:r>
              <a:rPr>
                <a:solidFill>
                  <a:srgbClr val="89DDFF"/>
                </a:solidFill>
              </a:rPr>
              <a:t>'</a:t>
            </a:r>
            <a:r>
              <a:rPr>
                <a:solidFill>
                  <a:srgbClr val="C3E88D"/>
                </a:solidFill>
              </a:rPr>
              <a:t>click</a:t>
            </a:r>
            <a:r>
              <a:rPr>
                <a:solidFill>
                  <a:srgbClr val="89DDFF"/>
                </a:solidFill>
              </a:rPr>
              <a:t>',</a:t>
            </a:r>
            <a:r>
              <a:t> </a:t>
            </a:r>
            <a:r>
              <a:rPr>
                <a:solidFill>
                  <a:srgbClr val="C792EA"/>
                </a:solidFill>
              </a:rPr>
              <a:t>function</a:t>
            </a:r>
            <a:r>
              <a:rPr>
                <a:solidFill>
                  <a:srgbClr val="89DDFF"/>
                </a:solidFill>
              </a:rPr>
              <a:t>()</a:t>
            </a:r>
            <a:r>
              <a:t> </a:t>
            </a:r>
            <a:r>
              <a:rPr>
                <a:solidFill>
                  <a:srgbClr val="89DDFF"/>
                </a:solidFill>
              </a:rPr>
              <a:t>{</a:t>
            </a:r>
          </a:p>
          <a:p>
            <a:pPr>
              <a:lnSpc>
                <a:spcPct val="115000"/>
              </a:lnSpc>
              <a:defRPr sz="23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todoList</a:t>
            </a:r>
            <a:r>
              <a:rPr>
                <a:solidFill>
                  <a:srgbClr val="89DDFF"/>
                </a:solidFill>
              </a:rPr>
              <a:t>.</a:t>
            </a:r>
            <a:r>
              <a:rPr>
                <a:solidFill>
                  <a:srgbClr val="82AAFF"/>
                </a:solidFill>
              </a:rPr>
              <a:t>displayTodos</a:t>
            </a:r>
            <a:r>
              <a:t>()</a:t>
            </a:r>
            <a:r>
              <a:rPr>
                <a:solidFill>
                  <a:srgbClr val="89DDFF"/>
                </a:solidFill>
              </a:rPr>
              <a:t>;</a:t>
            </a:r>
          </a:p>
          <a:p>
            <a:pPr>
              <a:lnSpc>
                <a:spcPct val="115000"/>
              </a:lnSpc>
              <a:defRPr sz="23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r>
              <a:rPr>
                <a:solidFill>
                  <a:srgbClr val="EEFFFF"/>
                </a:solidFill>
              </a:rPr>
              <a:t>)</a:t>
            </a:r>
            <a:r>
              <a:t>;</a:t>
            </a:r>
          </a:p>
          <a:p>
            <a:pPr>
              <a:lnSpc>
                <a:spcPct val="115000"/>
              </a:lnSpc>
            </a:pPr>
            <a:endParaRPr sz="1800">
              <a:solidFill>
                <a:srgbClr val="EE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ct val="115000"/>
              </a:lnSpc>
              <a:defRPr sz="23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toggleAllBtn</a:t>
            </a:r>
            <a:r>
              <a:rPr>
                <a:solidFill>
                  <a:srgbClr val="89DDFF"/>
                </a:solidFill>
              </a:rPr>
              <a:t>.</a:t>
            </a:r>
            <a:r>
              <a:rPr>
                <a:solidFill>
                  <a:srgbClr val="82AAFF"/>
                </a:solidFill>
              </a:rPr>
              <a:t>addEventListener</a:t>
            </a:r>
            <a:r>
              <a:t>(</a:t>
            </a:r>
            <a:r>
              <a:rPr>
                <a:solidFill>
                  <a:srgbClr val="89DDFF"/>
                </a:solidFill>
              </a:rPr>
              <a:t>'</a:t>
            </a:r>
            <a:r>
              <a:rPr>
                <a:solidFill>
                  <a:srgbClr val="C3E88D"/>
                </a:solidFill>
              </a:rPr>
              <a:t>click</a:t>
            </a:r>
            <a:r>
              <a:rPr>
                <a:solidFill>
                  <a:srgbClr val="89DDFF"/>
                </a:solidFill>
              </a:rPr>
              <a:t>',</a:t>
            </a:r>
            <a:r>
              <a:t> </a:t>
            </a:r>
            <a:r>
              <a:rPr>
                <a:solidFill>
                  <a:srgbClr val="C792EA"/>
                </a:solidFill>
              </a:rPr>
              <a:t>function</a:t>
            </a:r>
            <a:r>
              <a:rPr>
                <a:solidFill>
                  <a:srgbClr val="89DDFF"/>
                </a:solidFill>
              </a:rPr>
              <a:t>()</a:t>
            </a:r>
            <a:r>
              <a:t> </a:t>
            </a:r>
            <a:r>
              <a:rPr>
                <a:solidFill>
                  <a:srgbClr val="89DDFF"/>
                </a:solidFill>
              </a:rPr>
              <a:t>{</a:t>
            </a:r>
          </a:p>
          <a:p>
            <a:pPr>
              <a:lnSpc>
                <a:spcPct val="115000"/>
              </a:lnSpc>
              <a:defRPr sz="23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todoList</a:t>
            </a:r>
            <a:r>
              <a:rPr>
                <a:solidFill>
                  <a:srgbClr val="89DDFF"/>
                </a:solidFill>
              </a:rPr>
              <a:t>.</a:t>
            </a:r>
            <a:r>
              <a:rPr>
                <a:solidFill>
                  <a:srgbClr val="82AAFF"/>
                </a:solidFill>
              </a:rPr>
              <a:t>toggleAll</a:t>
            </a:r>
            <a:r>
              <a:t>()</a:t>
            </a:r>
            <a:r>
              <a:rPr>
                <a:solidFill>
                  <a:srgbClr val="89DDFF"/>
                </a:solidFill>
              </a:rPr>
              <a:t>;</a:t>
            </a:r>
          </a:p>
          <a:p>
            <a:pPr>
              <a:lnSpc>
                <a:spcPct val="115000"/>
              </a:lnSpc>
              <a:defRPr sz="23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r>
              <a:rPr>
                <a:solidFill>
                  <a:srgbClr val="EEFFFF"/>
                </a:solidFill>
              </a:rPr>
              <a:t>)</a:t>
            </a:r>
            <a:r>
              <a:t>;</a:t>
            </a:r>
          </a:p>
        </p:txBody>
      </p:sp>
      <p:pic>
        <p:nvPicPr>
          <p:cNvPr id="267" name="Google Shape;266;p33" descr="Google Shape;266;p3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59450" y="234400"/>
            <a:ext cx="866551" cy="866551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Google Shape;267;p33"/>
          <p:cNvSpPr txBox="1"/>
          <p:nvPr/>
        </p:nvSpPr>
        <p:spPr>
          <a:xfrm>
            <a:off x="457200" y="289410"/>
            <a:ext cx="11201400" cy="1153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>
              <a:defRPr sz="36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VERSION </a:t>
            </a:r>
            <a:r>
              <a:rPr>
                <a:latin typeface="Roboto Medium"/>
                <a:ea typeface="Roboto Medium"/>
                <a:cs typeface="Roboto Medium"/>
                <a:sym typeface="Roboto Medium"/>
              </a:rPr>
              <a:t>7</a:t>
            </a:r>
            <a:r>
              <a:t> - </a:t>
            </a:r>
            <a:r>
              <a:rPr>
                <a:latin typeface="Roboto Medium"/>
                <a:ea typeface="Roboto Medium"/>
                <a:cs typeface="Roboto Medium"/>
                <a:sym typeface="Roboto Medium"/>
              </a:rPr>
              <a:t>HTML &amp; THE DOM</a:t>
            </a:r>
          </a:p>
          <a:p>
            <a:pPr>
              <a:lnSpc>
                <a:spcPct val="115000"/>
              </a:lnSpc>
              <a:defRPr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The Document Object Model (DOM) is a programming API for HTML and XML documents.</a:t>
            </a:r>
          </a:p>
          <a:p>
            <a:pPr>
              <a:lnSpc>
                <a:spcPct val="115000"/>
              </a:lnSpc>
              <a:defRPr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It defines the logical structure of documents and the way a document is accessed and manipulated.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8;p35"/>
          <p:cNvSpPr txBox="1"/>
          <p:nvPr/>
        </p:nvSpPr>
        <p:spPr>
          <a:xfrm>
            <a:off x="380999" y="1163224"/>
            <a:ext cx="11618402" cy="7394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37500"/>
              </a:lnSpc>
              <a:defRPr sz="1800" i="1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&lt;!-- Global buttons --&gt;</a:t>
            </a:r>
          </a:p>
          <a:p>
            <a:pPr>
              <a:lnSpc>
                <a:spcPct val="137500"/>
              </a:lnSpc>
              <a:defRPr sz="20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&lt;</a:t>
            </a:r>
            <a:r>
              <a:rPr>
                <a:solidFill>
                  <a:srgbClr val="F07178"/>
                </a:solidFill>
              </a:rPr>
              <a:t>button</a:t>
            </a:r>
            <a:r>
              <a:rPr>
                <a:solidFill>
                  <a:srgbClr val="EEFFFF"/>
                </a:solidFill>
              </a:rPr>
              <a:t> </a:t>
            </a:r>
            <a:r>
              <a:rPr i="1">
                <a:solidFill>
                  <a:srgbClr val="C792EA"/>
                </a:solidFill>
              </a:rPr>
              <a:t>onclick</a:t>
            </a:r>
            <a:r>
              <a:t>="</a:t>
            </a:r>
            <a:r>
              <a:rPr>
                <a:solidFill>
                  <a:srgbClr val="EEFFFF"/>
                </a:solidFill>
              </a:rPr>
              <a:t>handlers</a:t>
            </a:r>
            <a:r>
              <a:t>.</a:t>
            </a:r>
            <a:r>
              <a:rPr>
                <a:solidFill>
                  <a:srgbClr val="82AAFF"/>
                </a:solidFill>
              </a:rPr>
              <a:t>displayTodos</a:t>
            </a:r>
            <a:r>
              <a:rPr>
                <a:solidFill>
                  <a:srgbClr val="C3E88D"/>
                </a:solidFill>
              </a:rPr>
              <a:t>()</a:t>
            </a:r>
            <a:r>
              <a:t>"&gt;</a:t>
            </a:r>
            <a:r>
              <a:rPr>
                <a:solidFill>
                  <a:srgbClr val="EEFFFF"/>
                </a:solidFill>
              </a:rPr>
              <a:t>Display Todos</a:t>
            </a:r>
            <a:r>
              <a:t>&lt;/</a:t>
            </a:r>
            <a:r>
              <a:rPr>
                <a:solidFill>
                  <a:srgbClr val="F07178"/>
                </a:solidFill>
              </a:rPr>
              <a:t>button</a:t>
            </a:r>
            <a:r>
              <a:t>&gt;</a:t>
            </a:r>
          </a:p>
          <a:p>
            <a:pPr>
              <a:lnSpc>
                <a:spcPct val="137500"/>
              </a:lnSpc>
              <a:defRPr sz="20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&lt;</a:t>
            </a:r>
            <a:r>
              <a:rPr>
                <a:solidFill>
                  <a:srgbClr val="F07178"/>
                </a:solidFill>
              </a:rPr>
              <a:t>button</a:t>
            </a:r>
            <a:r>
              <a:rPr>
                <a:solidFill>
                  <a:srgbClr val="EEFFFF"/>
                </a:solidFill>
              </a:rPr>
              <a:t> </a:t>
            </a:r>
            <a:r>
              <a:rPr i="1">
                <a:solidFill>
                  <a:srgbClr val="C792EA"/>
                </a:solidFill>
              </a:rPr>
              <a:t>onclick</a:t>
            </a:r>
            <a:r>
              <a:t>="</a:t>
            </a:r>
            <a:r>
              <a:rPr>
                <a:solidFill>
                  <a:srgbClr val="EEFFFF"/>
                </a:solidFill>
              </a:rPr>
              <a:t>handlers</a:t>
            </a:r>
            <a:r>
              <a:t>.</a:t>
            </a:r>
            <a:r>
              <a:rPr>
                <a:solidFill>
                  <a:srgbClr val="82AAFF"/>
                </a:solidFill>
              </a:rPr>
              <a:t>toggleAll</a:t>
            </a:r>
            <a:r>
              <a:rPr>
                <a:solidFill>
                  <a:srgbClr val="C3E88D"/>
                </a:solidFill>
              </a:rPr>
              <a:t>()</a:t>
            </a:r>
            <a:r>
              <a:t>"&gt;</a:t>
            </a:r>
            <a:r>
              <a:rPr>
                <a:solidFill>
                  <a:srgbClr val="EEFFFF"/>
                </a:solidFill>
              </a:rPr>
              <a:t>Toggle All</a:t>
            </a:r>
            <a:r>
              <a:t>&lt;/</a:t>
            </a:r>
            <a:r>
              <a:rPr>
                <a:solidFill>
                  <a:srgbClr val="F07178"/>
                </a:solidFill>
              </a:rPr>
              <a:t>button</a:t>
            </a:r>
            <a:r>
              <a:t>&gt;</a:t>
            </a:r>
          </a:p>
          <a:p>
            <a:pPr>
              <a:lnSpc>
                <a:spcPct val="137500"/>
              </a:lnSpc>
            </a:pPr>
            <a:endParaRPr sz="12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ct val="137500"/>
              </a:lnSpc>
              <a:defRPr sz="1800" i="1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&lt;!-- Toggle completed input + button--&gt;</a:t>
            </a:r>
            <a:endParaRPr>
              <a:solidFill>
                <a:srgbClr val="89DDFF"/>
              </a:solidFill>
            </a:endParaRPr>
          </a:p>
          <a:p>
            <a:pPr>
              <a:lnSpc>
                <a:spcPct val="137500"/>
              </a:lnSpc>
              <a:defRPr sz="20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&lt;</a:t>
            </a:r>
            <a:r>
              <a:rPr>
                <a:solidFill>
                  <a:srgbClr val="F07178"/>
                </a:solidFill>
              </a:rPr>
              <a:t>input</a:t>
            </a:r>
            <a:r>
              <a:rPr>
                <a:solidFill>
                  <a:srgbClr val="EEFFFF"/>
                </a:solidFill>
              </a:rPr>
              <a:t> </a:t>
            </a:r>
            <a:r>
              <a:rPr i="1">
                <a:solidFill>
                  <a:srgbClr val="C792EA"/>
                </a:solidFill>
              </a:rPr>
              <a:t>id</a:t>
            </a:r>
            <a:r>
              <a:t>="</a:t>
            </a:r>
            <a:r>
              <a:rPr>
                <a:solidFill>
                  <a:srgbClr val="C3E88D"/>
                </a:solidFill>
              </a:rPr>
              <a:t>toggleCompletedPositionInput</a:t>
            </a:r>
            <a:r>
              <a:t>"</a:t>
            </a:r>
            <a:r>
              <a:rPr>
                <a:solidFill>
                  <a:srgbClr val="EEFFFF"/>
                </a:solidFill>
              </a:rPr>
              <a:t> </a:t>
            </a:r>
            <a:r>
              <a:rPr i="1">
                <a:solidFill>
                  <a:srgbClr val="C792EA"/>
                </a:solidFill>
              </a:rPr>
              <a:t>type</a:t>
            </a:r>
            <a:r>
              <a:t>="</a:t>
            </a:r>
            <a:r>
              <a:rPr>
                <a:solidFill>
                  <a:srgbClr val="C3E88D"/>
                </a:solidFill>
              </a:rPr>
              <a:t>number</a:t>
            </a:r>
            <a:r>
              <a:t>" </a:t>
            </a:r>
            <a:r>
              <a:rPr i="1">
                <a:solidFill>
                  <a:srgbClr val="C792EA"/>
                </a:solidFill>
              </a:rPr>
              <a:t>min</a:t>
            </a:r>
            <a:r>
              <a:t>="</a:t>
            </a:r>
            <a:r>
              <a:rPr>
                <a:solidFill>
                  <a:srgbClr val="C3E88D"/>
                </a:solidFill>
              </a:rPr>
              <a:t>0</a:t>
            </a:r>
            <a:r>
              <a:t>"&gt;</a:t>
            </a:r>
          </a:p>
          <a:p>
            <a:pPr>
              <a:lnSpc>
                <a:spcPct val="137500"/>
              </a:lnSpc>
              <a:defRPr sz="20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&lt;</a:t>
            </a:r>
            <a:r>
              <a:rPr>
                <a:solidFill>
                  <a:srgbClr val="F07178"/>
                </a:solidFill>
              </a:rPr>
              <a:t>button</a:t>
            </a:r>
            <a:r>
              <a:rPr>
                <a:solidFill>
                  <a:srgbClr val="EEFFFF"/>
                </a:solidFill>
              </a:rPr>
              <a:t> </a:t>
            </a:r>
            <a:r>
              <a:rPr i="1">
                <a:solidFill>
                  <a:srgbClr val="C792EA"/>
                </a:solidFill>
              </a:rPr>
              <a:t>onclick</a:t>
            </a:r>
            <a:r>
              <a:t>="</a:t>
            </a:r>
            <a:r>
              <a:rPr>
                <a:solidFill>
                  <a:srgbClr val="EEFFFF"/>
                </a:solidFill>
              </a:rPr>
              <a:t>handlers</a:t>
            </a:r>
            <a:r>
              <a:t>.</a:t>
            </a:r>
            <a:r>
              <a:rPr>
                <a:solidFill>
                  <a:srgbClr val="82AAFF"/>
                </a:solidFill>
              </a:rPr>
              <a:t>toggleCompleted</a:t>
            </a:r>
            <a:r>
              <a:rPr>
                <a:solidFill>
                  <a:srgbClr val="C3E88D"/>
                </a:solidFill>
              </a:rPr>
              <a:t>()</a:t>
            </a:r>
            <a:r>
              <a:t>"&gt;</a:t>
            </a:r>
            <a:r>
              <a:rPr>
                <a:solidFill>
                  <a:srgbClr val="EEFFFF"/>
                </a:solidFill>
              </a:rPr>
              <a:t>Toggle Completed</a:t>
            </a:r>
            <a:r>
              <a:t>&lt;/</a:t>
            </a:r>
            <a:r>
              <a:rPr>
                <a:solidFill>
                  <a:srgbClr val="F07178"/>
                </a:solidFill>
              </a:rPr>
              <a:t>button</a:t>
            </a:r>
            <a:r>
              <a:t>&gt;</a:t>
            </a:r>
          </a:p>
          <a:p>
            <a:pPr>
              <a:lnSpc>
                <a:spcPct val="137500"/>
              </a:lnSpc>
            </a:pPr>
            <a:endParaRPr sz="12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ct val="137500"/>
              </a:lnSpc>
              <a:defRPr sz="1800" i="1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&lt;!-- ADD todo input + button --&gt;</a:t>
            </a:r>
            <a:endParaRPr>
              <a:solidFill>
                <a:srgbClr val="89DDFF"/>
              </a:solidFill>
            </a:endParaRPr>
          </a:p>
          <a:p>
            <a:pPr>
              <a:lnSpc>
                <a:spcPct val="137500"/>
              </a:lnSpc>
              <a:defRPr sz="20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&lt;</a:t>
            </a:r>
            <a:r>
              <a:rPr>
                <a:solidFill>
                  <a:srgbClr val="F07178"/>
                </a:solidFill>
              </a:rPr>
              <a:t>input</a:t>
            </a:r>
            <a:r>
              <a:rPr>
                <a:solidFill>
                  <a:srgbClr val="EEFFFF"/>
                </a:solidFill>
              </a:rPr>
              <a:t> </a:t>
            </a:r>
            <a:r>
              <a:rPr i="1">
                <a:solidFill>
                  <a:srgbClr val="C792EA"/>
                </a:solidFill>
              </a:rPr>
              <a:t>id</a:t>
            </a:r>
            <a:r>
              <a:t>="</a:t>
            </a:r>
            <a:r>
              <a:rPr>
                <a:solidFill>
                  <a:srgbClr val="C3E88D"/>
                </a:solidFill>
              </a:rPr>
              <a:t>addTodoTextInput</a:t>
            </a:r>
            <a:r>
              <a:t>"</a:t>
            </a:r>
            <a:r>
              <a:rPr>
                <a:solidFill>
                  <a:srgbClr val="EEFFFF"/>
                </a:solidFill>
              </a:rPr>
              <a:t> </a:t>
            </a:r>
            <a:r>
              <a:rPr i="1">
                <a:solidFill>
                  <a:srgbClr val="C792EA"/>
                </a:solidFill>
              </a:rPr>
              <a:t>type</a:t>
            </a:r>
            <a:r>
              <a:t>="</a:t>
            </a:r>
            <a:r>
              <a:rPr>
                <a:solidFill>
                  <a:srgbClr val="C3E88D"/>
                </a:solidFill>
              </a:rPr>
              <a:t>text</a:t>
            </a:r>
            <a:r>
              <a:t>"&gt;</a:t>
            </a:r>
          </a:p>
          <a:p>
            <a:pPr>
              <a:lnSpc>
                <a:spcPct val="137500"/>
              </a:lnSpc>
              <a:defRPr sz="20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&lt;</a:t>
            </a:r>
            <a:r>
              <a:rPr>
                <a:solidFill>
                  <a:srgbClr val="F07178"/>
                </a:solidFill>
              </a:rPr>
              <a:t>button</a:t>
            </a:r>
            <a:r>
              <a:rPr>
                <a:solidFill>
                  <a:srgbClr val="EEFFFF"/>
                </a:solidFill>
              </a:rPr>
              <a:t> </a:t>
            </a:r>
            <a:r>
              <a:rPr i="1">
                <a:solidFill>
                  <a:srgbClr val="C792EA"/>
                </a:solidFill>
              </a:rPr>
              <a:t>onclick</a:t>
            </a:r>
            <a:r>
              <a:t>="</a:t>
            </a:r>
            <a:r>
              <a:rPr>
                <a:solidFill>
                  <a:srgbClr val="EEFFFF"/>
                </a:solidFill>
              </a:rPr>
              <a:t>handlers</a:t>
            </a:r>
            <a:r>
              <a:t>.</a:t>
            </a:r>
            <a:r>
              <a:rPr>
                <a:solidFill>
                  <a:srgbClr val="82AAFF"/>
                </a:solidFill>
              </a:rPr>
              <a:t>addTodo</a:t>
            </a:r>
            <a:r>
              <a:rPr>
                <a:solidFill>
                  <a:srgbClr val="C3E88D"/>
                </a:solidFill>
              </a:rPr>
              <a:t>()</a:t>
            </a:r>
            <a:r>
              <a:t>"&gt;</a:t>
            </a:r>
            <a:r>
              <a:rPr>
                <a:solidFill>
                  <a:srgbClr val="EEFFFF"/>
                </a:solidFill>
              </a:rPr>
              <a:t>Add</a:t>
            </a:r>
            <a:r>
              <a:t>&lt;/</a:t>
            </a:r>
            <a:r>
              <a:rPr>
                <a:solidFill>
                  <a:srgbClr val="F07178"/>
                </a:solidFill>
              </a:rPr>
              <a:t>button</a:t>
            </a:r>
            <a:r>
              <a:t>&gt;</a:t>
            </a:r>
          </a:p>
          <a:p>
            <a:pPr>
              <a:lnSpc>
                <a:spcPct val="137500"/>
              </a:lnSpc>
            </a:pPr>
            <a:endParaRPr sz="12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ct val="137500"/>
              </a:lnSpc>
              <a:defRPr sz="1800" i="1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&lt;!-- CHANGE todo input + input + button --&gt;</a:t>
            </a:r>
            <a:endParaRPr>
              <a:solidFill>
                <a:srgbClr val="89DDFF"/>
              </a:solidFill>
            </a:endParaRPr>
          </a:p>
          <a:p>
            <a:pPr>
              <a:lnSpc>
                <a:spcPct val="137500"/>
              </a:lnSpc>
              <a:defRPr sz="20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&lt;</a:t>
            </a:r>
            <a:r>
              <a:rPr>
                <a:solidFill>
                  <a:srgbClr val="F07178"/>
                </a:solidFill>
              </a:rPr>
              <a:t>input</a:t>
            </a:r>
            <a:r>
              <a:rPr>
                <a:solidFill>
                  <a:srgbClr val="EEFFFF"/>
                </a:solidFill>
              </a:rPr>
              <a:t> </a:t>
            </a:r>
            <a:r>
              <a:rPr i="1">
                <a:solidFill>
                  <a:srgbClr val="C792EA"/>
                </a:solidFill>
              </a:rPr>
              <a:t>id</a:t>
            </a:r>
            <a:r>
              <a:t>="</a:t>
            </a:r>
            <a:r>
              <a:rPr>
                <a:solidFill>
                  <a:srgbClr val="C3E88D"/>
                </a:solidFill>
              </a:rPr>
              <a:t>changeTodoPositionInput</a:t>
            </a:r>
            <a:r>
              <a:t>"</a:t>
            </a:r>
            <a:r>
              <a:rPr>
                <a:solidFill>
                  <a:srgbClr val="EEFFFF"/>
                </a:solidFill>
              </a:rPr>
              <a:t> </a:t>
            </a:r>
            <a:r>
              <a:rPr i="1">
                <a:solidFill>
                  <a:srgbClr val="C792EA"/>
                </a:solidFill>
              </a:rPr>
              <a:t>type</a:t>
            </a:r>
            <a:r>
              <a:t>="</a:t>
            </a:r>
            <a:r>
              <a:rPr>
                <a:solidFill>
                  <a:srgbClr val="C3E88D"/>
                </a:solidFill>
              </a:rPr>
              <a:t>number</a:t>
            </a:r>
            <a:r>
              <a:t>" </a:t>
            </a:r>
            <a:r>
              <a:rPr i="1">
                <a:solidFill>
                  <a:srgbClr val="C792EA"/>
                </a:solidFill>
              </a:rPr>
              <a:t>min</a:t>
            </a:r>
            <a:r>
              <a:t>="</a:t>
            </a:r>
            <a:r>
              <a:rPr>
                <a:solidFill>
                  <a:srgbClr val="C3E88D"/>
                </a:solidFill>
              </a:rPr>
              <a:t>0</a:t>
            </a:r>
            <a:r>
              <a:t>"&gt;</a:t>
            </a:r>
          </a:p>
          <a:p>
            <a:pPr>
              <a:lnSpc>
                <a:spcPct val="137500"/>
              </a:lnSpc>
              <a:defRPr sz="20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&lt;</a:t>
            </a:r>
            <a:r>
              <a:rPr>
                <a:solidFill>
                  <a:srgbClr val="F07178"/>
                </a:solidFill>
              </a:rPr>
              <a:t>input</a:t>
            </a:r>
            <a:r>
              <a:rPr>
                <a:solidFill>
                  <a:srgbClr val="EEFFFF"/>
                </a:solidFill>
              </a:rPr>
              <a:t> </a:t>
            </a:r>
            <a:r>
              <a:rPr i="1">
                <a:solidFill>
                  <a:srgbClr val="C792EA"/>
                </a:solidFill>
              </a:rPr>
              <a:t>id</a:t>
            </a:r>
            <a:r>
              <a:t>="</a:t>
            </a:r>
            <a:r>
              <a:rPr>
                <a:solidFill>
                  <a:srgbClr val="C3E88D"/>
                </a:solidFill>
              </a:rPr>
              <a:t>changeTodoTextInput</a:t>
            </a:r>
            <a:r>
              <a:t>"</a:t>
            </a:r>
            <a:r>
              <a:rPr>
                <a:solidFill>
                  <a:srgbClr val="EEFFFF"/>
                </a:solidFill>
              </a:rPr>
              <a:t> </a:t>
            </a:r>
            <a:r>
              <a:rPr i="1">
                <a:solidFill>
                  <a:srgbClr val="C792EA"/>
                </a:solidFill>
              </a:rPr>
              <a:t>type</a:t>
            </a:r>
            <a:r>
              <a:t>="</a:t>
            </a:r>
            <a:r>
              <a:rPr>
                <a:solidFill>
                  <a:srgbClr val="C3E88D"/>
                </a:solidFill>
              </a:rPr>
              <a:t>text</a:t>
            </a:r>
            <a:r>
              <a:t>"&gt;</a:t>
            </a:r>
          </a:p>
          <a:p>
            <a:pPr>
              <a:lnSpc>
                <a:spcPct val="137500"/>
              </a:lnSpc>
              <a:defRPr sz="20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&lt;</a:t>
            </a:r>
            <a:r>
              <a:rPr>
                <a:solidFill>
                  <a:srgbClr val="F07178"/>
                </a:solidFill>
              </a:rPr>
              <a:t>button</a:t>
            </a:r>
            <a:r>
              <a:rPr>
                <a:solidFill>
                  <a:srgbClr val="EEFFFF"/>
                </a:solidFill>
              </a:rPr>
              <a:t> </a:t>
            </a:r>
            <a:r>
              <a:rPr i="1">
                <a:solidFill>
                  <a:srgbClr val="C792EA"/>
                </a:solidFill>
              </a:rPr>
              <a:t>onclick</a:t>
            </a:r>
            <a:r>
              <a:t>="</a:t>
            </a:r>
            <a:r>
              <a:rPr>
                <a:solidFill>
                  <a:srgbClr val="EEFFFF"/>
                </a:solidFill>
              </a:rPr>
              <a:t>handlers</a:t>
            </a:r>
            <a:r>
              <a:t>.</a:t>
            </a:r>
            <a:r>
              <a:rPr>
                <a:solidFill>
                  <a:srgbClr val="82AAFF"/>
                </a:solidFill>
              </a:rPr>
              <a:t>changeTodo</a:t>
            </a:r>
            <a:r>
              <a:rPr>
                <a:solidFill>
                  <a:srgbClr val="C3E88D"/>
                </a:solidFill>
              </a:rPr>
              <a:t>()</a:t>
            </a:r>
            <a:r>
              <a:t>"&gt;</a:t>
            </a:r>
            <a:r>
              <a:rPr>
                <a:solidFill>
                  <a:srgbClr val="EEFFFF"/>
                </a:solidFill>
              </a:rPr>
              <a:t>Change Todo</a:t>
            </a:r>
            <a:r>
              <a:t>&lt;/</a:t>
            </a:r>
            <a:r>
              <a:rPr>
                <a:solidFill>
                  <a:srgbClr val="F07178"/>
                </a:solidFill>
              </a:rPr>
              <a:t>button</a:t>
            </a:r>
            <a:r>
              <a:t>&gt;</a:t>
            </a:r>
          </a:p>
          <a:p>
            <a:pPr>
              <a:lnSpc>
                <a:spcPct val="137500"/>
              </a:lnSpc>
            </a:pPr>
            <a:endParaRPr sz="12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ct val="137500"/>
              </a:lnSpc>
              <a:defRPr sz="1800" i="1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&lt;!-- DELETE todo input + button --&gt;</a:t>
            </a:r>
            <a:endParaRPr>
              <a:solidFill>
                <a:srgbClr val="89DDFF"/>
              </a:solidFill>
            </a:endParaRPr>
          </a:p>
          <a:p>
            <a:pPr>
              <a:lnSpc>
                <a:spcPct val="137500"/>
              </a:lnSpc>
              <a:defRPr sz="20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&lt;</a:t>
            </a:r>
            <a:r>
              <a:rPr>
                <a:solidFill>
                  <a:srgbClr val="F07178"/>
                </a:solidFill>
              </a:rPr>
              <a:t>input</a:t>
            </a:r>
            <a:r>
              <a:rPr>
                <a:solidFill>
                  <a:srgbClr val="EEFFFF"/>
                </a:solidFill>
              </a:rPr>
              <a:t> </a:t>
            </a:r>
            <a:r>
              <a:rPr i="1">
                <a:solidFill>
                  <a:srgbClr val="C792EA"/>
                </a:solidFill>
              </a:rPr>
              <a:t>id</a:t>
            </a:r>
            <a:r>
              <a:t>="</a:t>
            </a:r>
            <a:r>
              <a:rPr>
                <a:solidFill>
                  <a:srgbClr val="C3E88D"/>
                </a:solidFill>
              </a:rPr>
              <a:t>deleteTodoPositionInput</a:t>
            </a:r>
            <a:r>
              <a:t>"</a:t>
            </a:r>
            <a:r>
              <a:rPr>
                <a:solidFill>
                  <a:srgbClr val="EEFFFF"/>
                </a:solidFill>
              </a:rPr>
              <a:t> </a:t>
            </a:r>
            <a:r>
              <a:rPr i="1">
                <a:solidFill>
                  <a:srgbClr val="C792EA"/>
                </a:solidFill>
              </a:rPr>
              <a:t>type</a:t>
            </a:r>
            <a:r>
              <a:t>="</a:t>
            </a:r>
            <a:r>
              <a:rPr>
                <a:solidFill>
                  <a:srgbClr val="C3E88D"/>
                </a:solidFill>
              </a:rPr>
              <a:t>number</a:t>
            </a:r>
            <a:r>
              <a:t>" </a:t>
            </a:r>
            <a:r>
              <a:rPr i="1">
                <a:solidFill>
                  <a:srgbClr val="C792EA"/>
                </a:solidFill>
              </a:rPr>
              <a:t>min</a:t>
            </a:r>
            <a:r>
              <a:t>="</a:t>
            </a:r>
            <a:r>
              <a:rPr>
                <a:solidFill>
                  <a:srgbClr val="C3E88D"/>
                </a:solidFill>
              </a:rPr>
              <a:t>0</a:t>
            </a:r>
            <a:r>
              <a:t>"&gt;</a:t>
            </a:r>
          </a:p>
          <a:p>
            <a:pPr>
              <a:lnSpc>
                <a:spcPct val="137500"/>
              </a:lnSpc>
              <a:defRPr sz="20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&lt;</a:t>
            </a:r>
            <a:r>
              <a:rPr>
                <a:solidFill>
                  <a:srgbClr val="F07178"/>
                </a:solidFill>
              </a:rPr>
              <a:t>button</a:t>
            </a:r>
            <a:r>
              <a:rPr>
                <a:solidFill>
                  <a:srgbClr val="EEFFFF"/>
                </a:solidFill>
              </a:rPr>
              <a:t> </a:t>
            </a:r>
            <a:r>
              <a:rPr i="1">
                <a:solidFill>
                  <a:srgbClr val="C792EA"/>
                </a:solidFill>
              </a:rPr>
              <a:t>onclick</a:t>
            </a:r>
            <a:r>
              <a:t>="</a:t>
            </a:r>
            <a:r>
              <a:rPr>
                <a:solidFill>
                  <a:srgbClr val="EEFFFF"/>
                </a:solidFill>
              </a:rPr>
              <a:t>handlers</a:t>
            </a:r>
            <a:r>
              <a:t>.</a:t>
            </a:r>
            <a:r>
              <a:rPr>
                <a:solidFill>
                  <a:srgbClr val="82AAFF"/>
                </a:solidFill>
              </a:rPr>
              <a:t>deleteTodo</a:t>
            </a:r>
            <a:r>
              <a:rPr>
                <a:solidFill>
                  <a:srgbClr val="C3E88D"/>
                </a:solidFill>
              </a:rPr>
              <a:t>()</a:t>
            </a:r>
            <a:r>
              <a:t>"&gt;</a:t>
            </a:r>
            <a:r>
              <a:rPr>
                <a:solidFill>
                  <a:srgbClr val="EEFFFF"/>
                </a:solidFill>
              </a:rPr>
              <a:t>Delete</a:t>
            </a:r>
            <a:r>
              <a:t>&lt;/</a:t>
            </a:r>
            <a:r>
              <a:rPr>
                <a:solidFill>
                  <a:srgbClr val="F07178"/>
                </a:solidFill>
              </a:rPr>
              <a:t>button</a:t>
            </a:r>
            <a:r>
              <a:t>&gt;</a:t>
            </a:r>
          </a:p>
        </p:txBody>
      </p:sp>
      <p:pic>
        <p:nvPicPr>
          <p:cNvPr id="276" name="Google Shape;279;p35" descr="Google Shape;279;p3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59450" y="234400"/>
            <a:ext cx="866551" cy="866551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Google Shape;280;p35"/>
          <p:cNvSpPr txBox="1"/>
          <p:nvPr/>
        </p:nvSpPr>
        <p:spPr>
          <a:xfrm>
            <a:off x="457200" y="276700"/>
            <a:ext cx="11201400" cy="7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>
              <a:defRPr sz="36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VERSION </a:t>
            </a:r>
            <a:r>
              <a:rPr>
                <a:latin typeface="Roboto Medium"/>
                <a:ea typeface="Roboto Medium"/>
                <a:cs typeface="Roboto Medium"/>
                <a:sym typeface="Roboto Medium"/>
              </a:rPr>
              <a:t>8</a:t>
            </a:r>
            <a:r>
              <a:t> - </a:t>
            </a:r>
            <a:r>
              <a:rPr>
                <a:latin typeface="Roboto Medium"/>
                <a:ea typeface="Roboto Medium"/>
                <a:cs typeface="Roboto Medium"/>
                <a:sym typeface="Roboto Medium"/>
              </a:rPr>
              <a:t>CODE REFACTORING: HTML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85;p36"/>
          <p:cNvSpPr txBox="1"/>
          <p:nvPr/>
        </p:nvSpPr>
        <p:spPr>
          <a:xfrm>
            <a:off x="380999" y="1163225"/>
            <a:ext cx="11618402" cy="7837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15000"/>
              </a:lnSpc>
              <a:defRPr sz="2000" i="1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/**</a:t>
            </a:r>
          </a:p>
          <a:p>
            <a:pPr>
              <a:lnSpc>
                <a:spcPct val="115000"/>
              </a:lnSpc>
              <a:defRPr sz="2000" i="1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* </a:t>
            </a:r>
            <a:r>
              <a:rPr sz="2200"/>
              <a:t>HANDLERS OBJECT - "specialized" in DOM events</a:t>
            </a:r>
          </a:p>
          <a:p>
            <a:pPr>
              <a:lnSpc>
                <a:spcPct val="115000"/>
              </a:lnSpc>
              <a:defRPr sz="2000" i="1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* ----------------------------------------------------</a:t>
            </a:r>
          </a:p>
          <a:p>
            <a:pPr>
              <a:lnSpc>
                <a:spcPct val="115000"/>
              </a:lnSpc>
              <a:defRPr sz="2000" i="1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* In programming it's adviced to use "specialized" objects and methods </a:t>
            </a:r>
          </a:p>
          <a:p>
            <a:pPr>
              <a:lnSpc>
                <a:spcPct val="115000"/>
              </a:lnSpc>
              <a:defRPr sz="2000" i="1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for a more flexible application.</a:t>
            </a:r>
          </a:p>
          <a:p>
            <a:pPr>
              <a:lnSpc>
                <a:spcPct val="115000"/>
              </a:lnSpc>
              <a:defRPr sz="2000" i="1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* Here, the handlers object is "specialized" in DOM event-handlers</a:t>
            </a:r>
          </a:p>
          <a:p>
            <a:pPr>
              <a:lnSpc>
                <a:spcPct val="115000"/>
              </a:lnSpc>
              <a:defRPr sz="2000" i="1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* Please refer to "app-versions-curriculum/v8" to see the code</a:t>
            </a:r>
          </a:p>
          <a:p>
            <a:pPr>
              <a:lnSpc>
                <a:spcPct val="115000"/>
              </a:lnSpc>
              <a:defRPr sz="2000" i="1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*/</a:t>
            </a:r>
          </a:p>
          <a:p>
            <a:pPr>
              <a:lnSpc>
                <a:spcPct val="115000"/>
              </a:lnSpc>
              <a:defRPr sz="22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var</a:t>
            </a:r>
            <a:r>
              <a:rPr>
                <a:solidFill>
                  <a:srgbClr val="EEFFFF"/>
                </a:solidFill>
              </a:rPr>
              <a:t> handlers </a:t>
            </a:r>
            <a:r>
              <a:t>=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89DDFF"/>
                </a:solidFill>
              </a:rPr>
              <a:t>{</a:t>
            </a:r>
          </a:p>
          <a:p>
            <a:pPr>
              <a:lnSpc>
                <a:spcPct val="115000"/>
              </a:lnSpc>
            </a:pPr>
            <a:endParaRPr sz="10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ct val="115000"/>
              </a:lnSpc>
              <a:defRPr sz="2200" i="1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//ADD TODO using the DOM</a:t>
            </a:r>
          </a:p>
          <a:p>
            <a:pPr>
              <a:lnSpc>
                <a:spcPct val="115000"/>
              </a:lnSpc>
              <a:defRPr sz="2200">
                <a:solidFill>
                  <a:srgbClr val="82AA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addTodo</a:t>
            </a:r>
            <a:r>
              <a:rPr>
                <a:solidFill>
                  <a:srgbClr val="89DDFF"/>
                </a:solidFill>
              </a:rPr>
              <a:t>: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C792EA"/>
                </a:solidFill>
              </a:rPr>
              <a:t>function</a:t>
            </a:r>
            <a:r>
              <a:rPr>
                <a:solidFill>
                  <a:srgbClr val="89DDFF"/>
                </a:solidFill>
              </a:rPr>
              <a:t>()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89DDFF"/>
                </a:solidFill>
              </a:rPr>
              <a:t>{ </a:t>
            </a:r>
            <a:r>
              <a:rPr i="1">
                <a:solidFill>
                  <a:srgbClr val="546E7A"/>
                </a:solidFill>
              </a:rPr>
              <a:t>//code... </a:t>
            </a:r>
            <a:r>
              <a:rPr>
                <a:solidFill>
                  <a:srgbClr val="89DDFF"/>
                </a:solidFill>
              </a:rPr>
              <a:t>}</a:t>
            </a:r>
          </a:p>
          <a:p>
            <a:pPr>
              <a:lnSpc>
                <a:spcPct val="115000"/>
              </a:lnSpc>
            </a:pPr>
            <a:endParaRPr sz="10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ct val="115000"/>
              </a:lnSpc>
              <a:defRPr sz="2200" i="1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//CHANGE TODO using the DOM</a:t>
            </a:r>
          </a:p>
          <a:p>
            <a:pPr>
              <a:lnSpc>
                <a:spcPct val="115000"/>
              </a:lnSpc>
              <a:defRPr sz="2200">
                <a:solidFill>
                  <a:srgbClr val="82AA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changeTodo</a:t>
            </a:r>
            <a:r>
              <a:rPr>
                <a:solidFill>
                  <a:srgbClr val="89DDFF"/>
                </a:solidFill>
              </a:rPr>
              <a:t>: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C792EA"/>
                </a:solidFill>
              </a:rPr>
              <a:t>function</a:t>
            </a:r>
            <a:r>
              <a:rPr>
                <a:solidFill>
                  <a:srgbClr val="89DDFF"/>
                </a:solidFill>
              </a:rPr>
              <a:t>()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89DDFF"/>
                </a:solidFill>
              </a:rPr>
              <a:t>{ </a:t>
            </a:r>
            <a:r>
              <a:rPr i="1">
                <a:solidFill>
                  <a:srgbClr val="546E7A"/>
                </a:solidFill>
              </a:rPr>
              <a:t>//code... </a:t>
            </a:r>
            <a:r>
              <a:rPr>
                <a:solidFill>
                  <a:srgbClr val="89DDFF"/>
                </a:solidFill>
              </a:rPr>
              <a:t>}</a:t>
            </a:r>
          </a:p>
          <a:p>
            <a:pPr>
              <a:lnSpc>
                <a:spcPct val="115000"/>
              </a:lnSpc>
            </a:pPr>
            <a:endParaRPr sz="10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ct val="115000"/>
              </a:lnSpc>
              <a:defRPr sz="2200" i="1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//DELETE TODO using the DOM</a:t>
            </a:r>
          </a:p>
          <a:p>
            <a:pPr>
              <a:lnSpc>
                <a:spcPct val="115000"/>
              </a:lnSpc>
              <a:defRPr sz="2200">
                <a:solidFill>
                  <a:srgbClr val="82AA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deleteTodo</a:t>
            </a:r>
            <a:r>
              <a:rPr>
                <a:solidFill>
                  <a:srgbClr val="89DDFF"/>
                </a:solidFill>
              </a:rPr>
              <a:t>: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C792EA"/>
                </a:solidFill>
              </a:rPr>
              <a:t>function</a:t>
            </a:r>
            <a:r>
              <a:rPr>
                <a:solidFill>
                  <a:srgbClr val="89DDFF"/>
                </a:solidFill>
              </a:rPr>
              <a:t>()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89DDFF"/>
                </a:solidFill>
              </a:rPr>
              <a:t>{ </a:t>
            </a:r>
            <a:r>
              <a:rPr i="1">
                <a:solidFill>
                  <a:srgbClr val="546E7A"/>
                </a:solidFill>
              </a:rPr>
              <a:t>//code... </a:t>
            </a:r>
            <a:r>
              <a:rPr>
                <a:solidFill>
                  <a:srgbClr val="89DDFF"/>
                </a:solidFill>
              </a:rPr>
              <a:t>}</a:t>
            </a:r>
          </a:p>
          <a:p>
            <a:pPr>
              <a:lnSpc>
                <a:spcPct val="115000"/>
              </a:lnSpc>
            </a:pPr>
            <a:endParaRPr sz="10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ct val="115000"/>
              </a:lnSpc>
              <a:defRPr sz="2200" i="1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//TOGGLE ALL using the DOM</a:t>
            </a:r>
          </a:p>
          <a:p>
            <a:pPr>
              <a:lnSpc>
                <a:spcPct val="115000"/>
              </a:lnSpc>
              <a:defRPr sz="2200">
                <a:solidFill>
                  <a:srgbClr val="82AA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toggleCompleted</a:t>
            </a:r>
            <a:r>
              <a:rPr>
                <a:solidFill>
                  <a:srgbClr val="89DDFF"/>
                </a:solidFill>
              </a:rPr>
              <a:t>: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C792EA"/>
                </a:solidFill>
              </a:rPr>
              <a:t>function</a:t>
            </a:r>
            <a:r>
              <a:rPr>
                <a:solidFill>
                  <a:srgbClr val="89DDFF"/>
                </a:solidFill>
              </a:rPr>
              <a:t>()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89DDFF"/>
                </a:solidFill>
              </a:rPr>
              <a:t>{ </a:t>
            </a:r>
            <a:r>
              <a:rPr i="1">
                <a:solidFill>
                  <a:srgbClr val="546E7A"/>
                </a:solidFill>
              </a:rPr>
              <a:t>//code... </a:t>
            </a:r>
            <a:r>
              <a:rPr>
                <a:solidFill>
                  <a:srgbClr val="89DDFF"/>
                </a:solidFill>
              </a:rPr>
              <a:t>}</a:t>
            </a:r>
          </a:p>
          <a:p>
            <a:pPr>
              <a:lnSpc>
                <a:spcPct val="115000"/>
              </a:lnSpc>
            </a:pPr>
            <a:endParaRPr sz="10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ct val="115000"/>
              </a:lnSpc>
              <a:defRPr sz="2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};</a:t>
            </a:r>
          </a:p>
        </p:txBody>
      </p:sp>
      <p:sp>
        <p:nvSpPr>
          <p:cNvPr id="280" name="Google Shape;286;p36"/>
          <p:cNvSpPr txBox="1"/>
          <p:nvPr/>
        </p:nvSpPr>
        <p:spPr>
          <a:xfrm>
            <a:off x="457199" y="276700"/>
            <a:ext cx="10196102" cy="7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>
              <a:defRPr sz="36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VERSION </a:t>
            </a:r>
            <a:r>
              <a:rPr>
                <a:latin typeface="Roboto Medium"/>
                <a:ea typeface="Roboto Medium"/>
                <a:cs typeface="Roboto Medium"/>
                <a:sym typeface="Roboto Medium"/>
              </a:rPr>
              <a:t>8</a:t>
            </a:r>
            <a:r>
              <a:t> - </a:t>
            </a:r>
            <a:r>
              <a:rPr>
                <a:latin typeface="Roboto Medium"/>
                <a:ea typeface="Roboto Medium"/>
                <a:cs typeface="Roboto Medium"/>
                <a:sym typeface="Roboto Medium"/>
              </a:rPr>
              <a:t>CODE REFACTORING: JS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97;p38"/>
          <p:cNvSpPr txBox="1"/>
          <p:nvPr/>
        </p:nvSpPr>
        <p:spPr>
          <a:xfrm>
            <a:off x="380999" y="1010824"/>
            <a:ext cx="11618402" cy="7683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15000"/>
              </a:lnSpc>
              <a:defRPr sz="2000" i="1">
                <a:solidFill>
                  <a:srgbClr val="546E7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//VIEW OBJECT - CREATE LI ITEMS ON THE FLY</a:t>
            </a:r>
            <a:endParaRPr>
              <a:solidFill>
                <a:srgbClr val="C792EA"/>
              </a:solidFill>
            </a:endParaRPr>
          </a:p>
          <a:p>
            <a:pPr>
              <a:lnSpc>
                <a:spcPct val="115000"/>
              </a:lnSpc>
              <a:defRPr sz="20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var</a:t>
            </a:r>
            <a:r>
              <a:rPr>
                <a:solidFill>
                  <a:srgbClr val="EEFFFF"/>
                </a:solidFill>
              </a:rPr>
              <a:t> view </a:t>
            </a:r>
            <a:r>
              <a:t>=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89DDFF"/>
                </a:solidFill>
              </a:rPr>
              <a:t>{</a:t>
            </a:r>
          </a:p>
          <a:p>
            <a:pPr>
              <a:lnSpc>
                <a:spcPct val="115000"/>
              </a:lnSpc>
            </a:pPr>
            <a:endParaRPr sz="12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  <a:defRPr sz="20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>
                <a:solidFill>
                  <a:srgbClr val="82AAFF"/>
                </a:solidFill>
              </a:rPr>
              <a:t>displayTodos</a:t>
            </a:r>
            <a:r>
              <a:rPr>
                <a:solidFill>
                  <a:srgbClr val="89DDFF"/>
                </a:solidFill>
              </a:rPr>
              <a:t>:</a:t>
            </a:r>
            <a:r>
              <a:t> </a:t>
            </a:r>
            <a:r>
              <a:rPr>
                <a:solidFill>
                  <a:srgbClr val="C792EA"/>
                </a:solidFill>
              </a:rPr>
              <a:t>function</a:t>
            </a:r>
            <a:r>
              <a:t> </a:t>
            </a:r>
            <a:r>
              <a:rPr>
                <a:solidFill>
                  <a:srgbClr val="89DDFF"/>
                </a:solidFill>
              </a:rPr>
              <a:t>()</a:t>
            </a:r>
            <a:r>
              <a:t> </a:t>
            </a:r>
            <a:r>
              <a:rPr>
                <a:solidFill>
                  <a:srgbClr val="89DDFF"/>
                </a:solidFill>
              </a:rPr>
              <a:t>{</a:t>
            </a:r>
          </a:p>
          <a:p>
            <a:pPr>
              <a:lnSpc>
                <a:spcPct val="115000"/>
              </a:lnSpc>
            </a:pPr>
            <a:endParaRPr sz="1200" i="1">
              <a:solidFill>
                <a:srgbClr val="546E7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  <a:defRPr sz="20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>
                <a:solidFill>
                  <a:srgbClr val="C792EA"/>
                </a:solidFill>
              </a:rPr>
              <a:t>const</a:t>
            </a:r>
            <a:r>
              <a:t> </a:t>
            </a:r>
            <a:r>
              <a:rPr>
                <a:solidFill>
                  <a:srgbClr val="F07178"/>
                </a:solidFill>
              </a:rPr>
              <a:t>todoUl</a:t>
            </a:r>
            <a:r>
              <a:t> </a:t>
            </a:r>
            <a:r>
              <a:rPr>
                <a:solidFill>
                  <a:srgbClr val="C792EA"/>
                </a:solidFill>
              </a:rPr>
              <a:t>=</a:t>
            </a:r>
            <a:r>
              <a:t> document</a:t>
            </a:r>
            <a:r>
              <a:rPr>
                <a:solidFill>
                  <a:srgbClr val="89DDFF"/>
                </a:solidFill>
              </a:rPr>
              <a:t>.</a:t>
            </a:r>
            <a:r>
              <a:rPr>
                <a:solidFill>
                  <a:srgbClr val="82AAFF"/>
                </a:solidFill>
              </a:rPr>
              <a:t>querySelector</a:t>
            </a:r>
            <a:r>
              <a:t>(</a:t>
            </a:r>
            <a:r>
              <a:rPr>
                <a:solidFill>
                  <a:srgbClr val="89DDFF"/>
                </a:solidFill>
              </a:rPr>
              <a:t>'</a:t>
            </a:r>
            <a:r>
              <a:rPr>
                <a:solidFill>
                  <a:srgbClr val="C3E88D"/>
                </a:solidFill>
              </a:rPr>
              <a:t>ul</a:t>
            </a:r>
            <a:r>
              <a:rPr>
                <a:solidFill>
                  <a:srgbClr val="89DDFF"/>
                </a:solidFill>
              </a:rPr>
              <a:t>'</a:t>
            </a:r>
            <a:r>
              <a:t>)</a:t>
            </a:r>
            <a:r>
              <a:rPr>
                <a:solidFill>
                  <a:srgbClr val="89DDFF"/>
                </a:solidFill>
              </a:rPr>
              <a:t>;</a:t>
            </a:r>
          </a:p>
          <a:p>
            <a:pPr>
              <a:lnSpc>
                <a:spcPct val="115000"/>
              </a:lnSpc>
            </a:pPr>
            <a:endParaRPr sz="1200">
              <a:solidFill>
                <a:srgbClr val="546E7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  <a:defRPr sz="1200" i="1">
                <a:solidFill>
                  <a:srgbClr val="546E7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  </a:t>
            </a:r>
            <a:r>
              <a:rPr sz="2000"/>
              <a:t>//Start Loop</a:t>
            </a:r>
          </a:p>
          <a:p>
            <a:pPr>
              <a:lnSpc>
                <a:spcPct val="115000"/>
              </a:lnSpc>
              <a:defRPr sz="20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 i="1">
                <a:solidFill>
                  <a:srgbClr val="89DDFF"/>
                </a:solidFill>
              </a:rPr>
              <a:t>for</a:t>
            </a:r>
            <a:r>
              <a:t> (</a:t>
            </a:r>
            <a:r>
              <a:rPr>
                <a:solidFill>
                  <a:srgbClr val="C792EA"/>
                </a:solidFill>
              </a:rPr>
              <a:t>let</a:t>
            </a:r>
            <a:r>
              <a:t> i </a:t>
            </a:r>
            <a:r>
              <a:rPr>
                <a:solidFill>
                  <a:srgbClr val="C792EA"/>
                </a:solidFill>
              </a:rPr>
              <a:t>=</a:t>
            </a:r>
            <a:r>
              <a:t> </a:t>
            </a:r>
            <a:r>
              <a:rPr>
                <a:solidFill>
                  <a:srgbClr val="F78C6C"/>
                </a:solidFill>
              </a:rPr>
              <a:t>0</a:t>
            </a:r>
            <a:r>
              <a:rPr>
                <a:solidFill>
                  <a:srgbClr val="89DDFF"/>
                </a:solidFill>
              </a:rPr>
              <a:t>;</a:t>
            </a:r>
            <a:r>
              <a:t> i </a:t>
            </a:r>
            <a:r>
              <a:rPr>
                <a:solidFill>
                  <a:srgbClr val="C792EA"/>
                </a:solidFill>
              </a:rPr>
              <a:t>&lt;</a:t>
            </a:r>
            <a:r>
              <a:t> todoList</a:t>
            </a:r>
            <a:r>
              <a:rPr>
                <a:solidFill>
                  <a:srgbClr val="89DDFF"/>
                </a:solidFill>
              </a:rPr>
              <a:t>.</a:t>
            </a:r>
            <a:r>
              <a:t>todos</a:t>
            </a:r>
            <a:r>
              <a:rPr>
                <a:solidFill>
                  <a:srgbClr val="89DDFF"/>
                </a:solidFill>
              </a:rPr>
              <a:t>.</a:t>
            </a:r>
            <a:r>
              <a:t>length</a:t>
            </a:r>
            <a:r>
              <a:rPr>
                <a:solidFill>
                  <a:srgbClr val="89DDFF"/>
                </a:solidFill>
              </a:rPr>
              <a:t>;</a:t>
            </a:r>
            <a:r>
              <a:t> i</a:t>
            </a:r>
            <a:r>
              <a:rPr>
                <a:solidFill>
                  <a:srgbClr val="C792EA"/>
                </a:solidFill>
              </a:rPr>
              <a:t>++</a:t>
            </a:r>
            <a:r>
              <a:t>) </a:t>
            </a:r>
            <a:r>
              <a:rPr>
                <a:solidFill>
                  <a:srgbClr val="89DDFF"/>
                </a:solidFill>
              </a:rPr>
              <a:t>{</a:t>
            </a:r>
            <a:endParaRPr i="1">
              <a:solidFill>
                <a:srgbClr val="546E7A"/>
              </a:solidFill>
            </a:endParaRPr>
          </a:p>
          <a:p>
            <a:pPr>
              <a:lnSpc>
                <a:spcPct val="115000"/>
              </a:lnSpc>
              <a:defRPr sz="20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</a:t>
            </a:r>
            <a:r>
              <a:rPr>
                <a:solidFill>
                  <a:srgbClr val="C792EA"/>
                </a:solidFill>
              </a:rPr>
              <a:t>let</a:t>
            </a:r>
            <a:r>
              <a:t> todo </a:t>
            </a:r>
            <a:r>
              <a:rPr>
                <a:solidFill>
                  <a:srgbClr val="C792EA"/>
                </a:solidFill>
              </a:rPr>
              <a:t>=</a:t>
            </a:r>
            <a:r>
              <a:t> todoList</a:t>
            </a:r>
            <a:r>
              <a:rPr>
                <a:solidFill>
                  <a:srgbClr val="89DDFF"/>
                </a:solidFill>
              </a:rPr>
              <a:t>.</a:t>
            </a:r>
            <a:r>
              <a:t>todos[i]</a:t>
            </a:r>
            <a:r>
              <a:rPr>
                <a:solidFill>
                  <a:srgbClr val="89DDFF"/>
                </a:solidFill>
              </a:rPr>
              <a:t>;</a:t>
            </a:r>
            <a:endParaRPr i="1">
              <a:solidFill>
                <a:srgbClr val="546E7A"/>
              </a:solidFill>
            </a:endParaRPr>
          </a:p>
          <a:p>
            <a:pPr>
              <a:lnSpc>
                <a:spcPct val="115000"/>
              </a:lnSpc>
              <a:defRPr sz="20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</a:t>
            </a:r>
            <a:r>
              <a:rPr>
                <a:solidFill>
                  <a:srgbClr val="C792EA"/>
                </a:solidFill>
              </a:rPr>
              <a:t>let</a:t>
            </a:r>
            <a:r>
              <a:t> x </a:t>
            </a:r>
            <a:r>
              <a:rPr>
                <a:solidFill>
                  <a:srgbClr val="C792EA"/>
                </a:solidFill>
              </a:rPr>
              <a:t>=</a:t>
            </a:r>
            <a:r>
              <a:t> </a:t>
            </a:r>
            <a:r>
              <a:rPr>
                <a:solidFill>
                  <a:srgbClr val="89DDFF"/>
                </a:solidFill>
              </a:rPr>
              <a:t>'</a:t>
            </a:r>
            <a:r>
              <a:rPr>
                <a:solidFill>
                  <a:srgbClr val="C3E88D"/>
                </a:solidFill>
              </a:rPr>
              <a:t>( ) </a:t>
            </a:r>
            <a:r>
              <a:rPr>
                <a:solidFill>
                  <a:srgbClr val="89DDFF"/>
                </a:solidFill>
              </a:rPr>
              <a:t>';</a:t>
            </a:r>
          </a:p>
          <a:p>
            <a:pPr>
              <a:lnSpc>
                <a:spcPct val="115000"/>
              </a:lnSpc>
              <a:defRPr sz="20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</a:t>
            </a:r>
            <a:r>
              <a:rPr i="1">
                <a:solidFill>
                  <a:srgbClr val="89DDFF"/>
                </a:solidFill>
              </a:rPr>
              <a:t>if</a:t>
            </a:r>
            <a:r>
              <a:t> (todo</a:t>
            </a:r>
            <a:r>
              <a:rPr>
                <a:solidFill>
                  <a:srgbClr val="89DDFF"/>
                </a:solidFill>
              </a:rPr>
              <a:t>.</a:t>
            </a:r>
            <a:r>
              <a:t>completed </a:t>
            </a:r>
            <a:r>
              <a:rPr>
                <a:solidFill>
                  <a:srgbClr val="C792EA"/>
                </a:solidFill>
              </a:rPr>
              <a:t>===</a:t>
            </a:r>
            <a:r>
              <a:t> </a:t>
            </a:r>
            <a:r>
              <a:rPr>
                <a:solidFill>
                  <a:srgbClr val="F78C6C"/>
                </a:solidFill>
              </a:rPr>
              <a:t>true</a:t>
            </a:r>
            <a:r>
              <a:t>) </a:t>
            </a:r>
            <a:r>
              <a:rPr>
                <a:solidFill>
                  <a:srgbClr val="89DDFF"/>
                </a:solidFill>
              </a:rPr>
              <a:t>{</a:t>
            </a:r>
          </a:p>
          <a:p>
            <a:pPr>
              <a:lnSpc>
                <a:spcPct val="115000"/>
              </a:lnSpc>
              <a:defRPr sz="20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x </a:t>
            </a:r>
            <a:r>
              <a:rPr>
                <a:solidFill>
                  <a:srgbClr val="C792EA"/>
                </a:solidFill>
              </a:rPr>
              <a:t>=</a:t>
            </a:r>
            <a:r>
              <a:t> </a:t>
            </a:r>
            <a:r>
              <a:rPr>
                <a:solidFill>
                  <a:srgbClr val="89DDFF"/>
                </a:solidFill>
              </a:rPr>
              <a:t>'</a:t>
            </a:r>
            <a:r>
              <a:rPr>
                <a:solidFill>
                  <a:srgbClr val="C3E88D"/>
                </a:solidFill>
              </a:rPr>
              <a:t>(x) </a:t>
            </a:r>
            <a:r>
              <a:rPr>
                <a:solidFill>
                  <a:srgbClr val="89DDFF"/>
                </a:solidFill>
              </a:rPr>
              <a:t>';</a:t>
            </a:r>
          </a:p>
          <a:p>
            <a:pPr>
              <a:lnSpc>
                <a:spcPct val="115000"/>
              </a:lnSpc>
              <a:defRPr sz="20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</a:t>
            </a:r>
            <a:r>
              <a:rPr>
                <a:solidFill>
                  <a:srgbClr val="89DDFF"/>
                </a:solidFill>
              </a:rPr>
              <a:t>}</a:t>
            </a:r>
          </a:p>
          <a:p>
            <a:pPr>
              <a:lnSpc>
                <a:spcPct val="115000"/>
              </a:lnSpc>
            </a:pPr>
            <a:endParaRPr sz="1200">
              <a:solidFill>
                <a:srgbClr val="546E7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  <a:defRPr sz="20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</a:t>
            </a:r>
            <a:r>
              <a:rPr>
                <a:solidFill>
                  <a:srgbClr val="C792EA"/>
                </a:solidFill>
              </a:rPr>
              <a:t>let</a:t>
            </a:r>
            <a:r>
              <a:t> todoTextWithCompletion </a:t>
            </a:r>
            <a:r>
              <a:rPr>
                <a:solidFill>
                  <a:srgbClr val="C792EA"/>
                </a:solidFill>
              </a:rPr>
              <a:t>=</a:t>
            </a:r>
            <a:r>
              <a:t> x </a:t>
            </a:r>
            <a:r>
              <a:rPr>
                <a:solidFill>
                  <a:srgbClr val="C792EA"/>
                </a:solidFill>
              </a:rPr>
              <a:t>+</a:t>
            </a:r>
            <a:r>
              <a:t> todo</a:t>
            </a:r>
            <a:r>
              <a:rPr>
                <a:solidFill>
                  <a:srgbClr val="89DDFF"/>
                </a:solidFill>
              </a:rPr>
              <a:t>.</a:t>
            </a:r>
            <a:r>
              <a:t>todoText</a:t>
            </a:r>
            <a:r>
              <a:rPr>
                <a:solidFill>
                  <a:srgbClr val="89DDFF"/>
                </a:solidFill>
              </a:rPr>
              <a:t>;</a:t>
            </a:r>
            <a:endParaRPr i="1">
              <a:solidFill>
                <a:srgbClr val="546E7A"/>
              </a:solidFill>
            </a:endParaRPr>
          </a:p>
          <a:p>
            <a:pPr>
              <a:lnSpc>
                <a:spcPct val="115000"/>
              </a:lnSpc>
              <a:defRPr sz="20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</a:t>
            </a:r>
            <a:r>
              <a:rPr>
                <a:solidFill>
                  <a:srgbClr val="C792EA"/>
                </a:solidFill>
              </a:rPr>
              <a:t>let</a:t>
            </a:r>
            <a:r>
              <a:t> todoLi </a:t>
            </a:r>
            <a:r>
              <a:rPr>
                <a:solidFill>
                  <a:srgbClr val="C792EA"/>
                </a:solidFill>
              </a:rPr>
              <a:t>=</a:t>
            </a:r>
            <a:r>
              <a:t> document</a:t>
            </a:r>
            <a:r>
              <a:rPr>
                <a:solidFill>
                  <a:srgbClr val="89DDFF"/>
                </a:solidFill>
              </a:rPr>
              <a:t>.</a:t>
            </a:r>
            <a:r>
              <a:rPr>
                <a:solidFill>
                  <a:srgbClr val="82AAFF"/>
                </a:solidFill>
              </a:rPr>
              <a:t>createElement</a:t>
            </a:r>
            <a:r>
              <a:t>(</a:t>
            </a:r>
            <a:r>
              <a:rPr>
                <a:solidFill>
                  <a:srgbClr val="89DDFF"/>
                </a:solidFill>
              </a:rPr>
              <a:t>'</a:t>
            </a:r>
            <a:r>
              <a:rPr>
                <a:solidFill>
                  <a:srgbClr val="C3E88D"/>
                </a:solidFill>
              </a:rPr>
              <a:t>li</a:t>
            </a:r>
            <a:r>
              <a:rPr>
                <a:solidFill>
                  <a:srgbClr val="89DDFF"/>
                </a:solidFill>
              </a:rPr>
              <a:t>'</a:t>
            </a:r>
            <a:r>
              <a:t>)</a:t>
            </a:r>
            <a:r>
              <a:rPr>
                <a:solidFill>
                  <a:srgbClr val="89DDFF"/>
                </a:solidFill>
              </a:rPr>
              <a:t>;</a:t>
            </a:r>
            <a:endParaRPr i="1">
              <a:solidFill>
                <a:srgbClr val="546E7A"/>
              </a:solidFill>
            </a:endParaRPr>
          </a:p>
          <a:p>
            <a:pPr>
              <a:lnSpc>
                <a:spcPct val="115000"/>
              </a:lnSpc>
              <a:defRPr sz="20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todoLi</a:t>
            </a:r>
            <a:r>
              <a:rPr>
                <a:solidFill>
                  <a:srgbClr val="89DDFF"/>
                </a:solidFill>
              </a:rPr>
              <a:t>.</a:t>
            </a:r>
            <a:r>
              <a:t>textContent </a:t>
            </a:r>
            <a:r>
              <a:rPr>
                <a:solidFill>
                  <a:srgbClr val="C792EA"/>
                </a:solidFill>
              </a:rPr>
              <a:t>=</a:t>
            </a:r>
            <a:r>
              <a:t> todoTextWithCompletion</a:t>
            </a:r>
            <a:r>
              <a:rPr>
                <a:solidFill>
                  <a:srgbClr val="89DDFF"/>
                </a:solidFill>
              </a:rPr>
              <a:t>;</a:t>
            </a:r>
            <a:endParaRPr i="1">
              <a:solidFill>
                <a:srgbClr val="546E7A"/>
              </a:solidFill>
            </a:endParaRPr>
          </a:p>
          <a:p>
            <a:pPr>
              <a:lnSpc>
                <a:spcPct val="115000"/>
              </a:lnSpc>
              <a:defRPr sz="20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todoUl</a:t>
            </a:r>
            <a:r>
              <a:rPr>
                <a:solidFill>
                  <a:srgbClr val="89DDFF"/>
                </a:solidFill>
              </a:rPr>
              <a:t>.</a:t>
            </a:r>
            <a:r>
              <a:rPr>
                <a:solidFill>
                  <a:srgbClr val="82AAFF"/>
                </a:solidFill>
              </a:rPr>
              <a:t>appendChild</a:t>
            </a:r>
            <a:r>
              <a:t>(todoLi)</a:t>
            </a:r>
            <a:r>
              <a:rPr>
                <a:solidFill>
                  <a:srgbClr val="89DDFF"/>
                </a:solidFill>
              </a:rPr>
              <a:t>;</a:t>
            </a:r>
            <a:endParaRPr sz="1200"/>
          </a:p>
          <a:p>
            <a:pPr>
              <a:lnSpc>
                <a:spcPct val="115000"/>
              </a:lnSpc>
              <a:defRPr sz="20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>
                <a:solidFill>
                  <a:srgbClr val="89DDFF"/>
                </a:solidFill>
              </a:rPr>
              <a:t>}</a:t>
            </a:r>
            <a:r>
              <a:t> </a:t>
            </a:r>
            <a:r>
              <a:rPr i="1">
                <a:solidFill>
                  <a:srgbClr val="546E7A"/>
                </a:solidFill>
              </a:rPr>
              <a:t>//End Loop</a:t>
            </a:r>
          </a:p>
          <a:p>
            <a:pPr>
              <a:lnSpc>
                <a:spcPct val="115000"/>
              </a:lnSpc>
            </a:pPr>
            <a:endParaRPr sz="1200">
              <a:solidFill>
                <a:srgbClr val="EE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  <a:defRPr sz="20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>
                <a:solidFill>
                  <a:srgbClr val="89DDFF"/>
                </a:solidFill>
              </a:rPr>
              <a:t>}</a:t>
            </a:r>
            <a:r>
              <a:t> </a:t>
            </a:r>
            <a:r>
              <a:rPr i="1">
                <a:solidFill>
                  <a:srgbClr val="546E7A"/>
                </a:solidFill>
              </a:rPr>
              <a:t>//End displayTodos() method</a:t>
            </a:r>
          </a:p>
          <a:p>
            <a:pPr>
              <a:lnSpc>
                <a:spcPct val="137500"/>
              </a:lnSpc>
            </a:pPr>
            <a:endParaRPr sz="1200">
              <a:solidFill>
                <a:srgbClr val="EE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7500"/>
              </a:lnSpc>
              <a:defRPr sz="20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};</a:t>
            </a:r>
            <a:endParaRPr i="1">
              <a:solidFill>
                <a:srgbClr val="546E7A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88" name="Google Shape;298;p38"/>
          <p:cNvSpPr txBox="1"/>
          <p:nvPr/>
        </p:nvSpPr>
        <p:spPr>
          <a:xfrm>
            <a:off x="457199" y="276700"/>
            <a:ext cx="10196102" cy="7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>
              <a:defRPr sz="36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VERSION </a:t>
            </a:r>
            <a:r>
              <a:rPr>
                <a:latin typeface="Roboto Medium"/>
                <a:ea typeface="Roboto Medium"/>
                <a:cs typeface="Roboto Medium"/>
                <a:sym typeface="Roboto Medium"/>
              </a:rPr>
              <a:t>9</a:t>
            </a:r>
            <a:r>
              <a:t> - </a:t>
            </a:r>
            <a:r>
              <a:rPr>
                <a:latin typeface="Roboto Medium"/>
                <a:ea typeface="Roboto Medium"/>
                <a:cs typeface="Roboto Medium"/>
                <a:sym typeface="Roboto Medium"/>
              </a:rPr>
              <a:t>ESCAPE FROM THE CONSOLE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309;p40"/>
          <p:cNvSpPr txBox="1">
            <a:spLocks noGrp="1"/>
          </p:cNvSpPr>
          <p:nvPr>
            <p:ph type="body" idx="4294967295"/>
          </p:nvPr>
        </p:nvSpPr>
        <p:spPr>
          <a:xfrm>
            <a:off x="914399" y="1828799"/>
            <a:ext cx="10814402" cy="6839102"/>
          </a:xfrm>
          <a:prstGeom prst="rect">
            <a:avLst/>
          </a:prstGeom>
        </p:spPr>
        <p:txBody>
          <a:bodyPr/>
          <a:lstStyle/>
          <a:p>
            <a:pPr marL="647700" indent="-533400">
              <a:buSzPts val="3400"/>
              <a:buFont typeface="Roboto"/>
              <a:defRPr sz="3400" b="1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todoList.toggleAll()</a:t>
            </a:r>
            <a:r>
              <a:rPr b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should use </a:t>
            </a:r>
            <a:r>
              <a:rPr>
                <a:solidFill>
                  <a:srgbClr val="3D85C6"/>
                </a:solidFill>
              </a:rPr>
              <a:t>forEach()</a:t>
            </a:r>
          </a:p>
          <a:p>
            <a:pPr marL="647700" indent="-533400">
              <a:spcBef>
                <a:spcPts val="2300"/>
              </a:spcBef>
              <a:buSzPts val="3400"/>
              <a:buFont typeface="Roboto"/>
              <a:defRPr sz="3400" b="1">
                <a:solidFill>
                  <a:srgbClr val="1155C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view.displayTodos()</a:t>
            </a:r>
            <a:r>
              <a:rPr b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should use </a:t>
            </a:r>
            <a:r>
              <a:rPr>
                <a:solidFill>
                  <a:srgbClr val="3D85C6"/>
                </a:solidFill>
              </a:rPr>
              <a:t>forEach()</a:t>
            </a:r>
          </a:p>
        </p:txBody>
      </p:sp>
      <p:sp>
        <p:nvSpPr>
          <p:cNvPr id="296" name="Google Shape;310;p40"/>
          <p:cNvSpPr txBox="1"/>
          <p:nvPr/>
        </p:nvSpPr>
        <p:spPr>
          <a:xfrm>
            <a:off x="914399" y="457200"/>
            <a:ext cx="10319402" cy="74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indent="91439">
              <a:defRPr sz="3600"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APP VERSION </a:t>
            </a:r>
            <a:r>
              <a:rPr>
                <a:latin typeface="Roboto Medium"/>
                <a:ea typeface="Roboto Medium"/>
                <a:cs typeface="Roboto Medium"/>
                <a:sym typeface="Roboto Medium"/>
              </a:rPr>
              <a:t>11</a:t>
            </a:r>
            <a:r>
              <a:t> - </a:t>
            </a:r>
            <a:r>
              <a:rPr>
                <a:latin typeface="Roboto Medium"/>
                <a:ea typeface="Roboto Medium"/>
                <a:cs typeface="Roboto Medium"/>
                <a:sym typeface="Roboto Medium"/>
              </a:rPr>
              <a:t>Destroy all for() loops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71;p15"/>
          <p:cNvSpPr txBox="1"/>
          <p:nvPr/>
        </p:nvSpPr>
        <p:spPr>
          <a:xfrm>
            <a:off x="457199" y="2580050"/>
            <a:ext cx="11281502" cy="8127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4999" tIns="64999" rIns="64999" bIns="64999">
            <a:spAutoFit/>
          </a:bodyPr>
          <a:lstStyle/>
          <a:p>
            <a:pPr>
              <a:lnSpc>
                <a:spcPct val="115000"/>
              </a:lnSpc>
              <a:defRPr sz="3600" b="1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[</a:t>
            </a:r>
            <a:r>
              <a:rPr b="0"/>
              <a:t> </a:t>
            </a:r>
            <a:r>
              <a:rPr b="0">
                <a:solidFill>
                  <a:srgbClr val="89DDFF"/>
                </a:solidFill>
              </a:rPr>
              <a:t>"</a:t>
            </a:r>
            <a:r>
              <a:rPr b="0">
                <a:solidFill>
                  <a:srgbClr val="C3E88D"/>
                </a:solidFill>
              </a:rPr>
              <a:t>item 1</a:t>
            </a:r>
            <a:r>
              <a:rPr b="0">
                <a:solidFill>
                  <a:srgbClr val="89DDFF"/>
                </a:solidFill>
              </a:rPr>
              <a:t>",</a:t>
            </a:r>
            <a:r>
              <a:rPr b="0"/>
              <a:t> </a:t>
            </a:r>
            <a:r>
              <a:rPr b="0">
                <a:solidFill>
                  <a:srgbClr val="89DDFF"/>
                </a:solidFill>
              </a:rPr>
              <a:t>"</a:t>
            </a:r>
            <a:r>
              <a:rPr b="0">
                <a:solidFill>
                  <a:srgbClr val="C3E88D"/>
                </a:solidFill>
              </a:rPr>
              <a:t>item 2</a:t>
            </a:r>
            <a:r>
              <a:rPr b="0">
                <a:solidFill>
                  <a:srgbClr val="89DDFF"/>
                </a:solidFill>
              </a:rPr>
              <a:t>",</a:t>
            </a:r>
            <a:r>
              <a:rPr b="0"/>
              <a:t> </a:t>
            </a:r>
            <a:r>
              <a:rPr b="0">
                <a:solidFill>
                  <a:srgbClr val="89DDFF"/>
                </a:solidFill>
              </a:rPr>
              <a:t>"</a:t>
            </a:r>
            <a:r>
              <a:rPr b="0">
                <a:solidFill>
                  <a:srgbClr val="C3E88D"/>
                </a:solidFill>
              </a:rPr>
              <a:t>etc</a:t>
            </a:r>
            <a:r>
              <a:rPr b="0">
                <a:solidFill>
                  <a:srgbClr val="89DDFF"/>
                </a:solidFill>
              </a:rPr>
              <a:t>" </a:t>
            </a:r>
            <a:r>
              <a:t>]</a:t>
            </a:r>
            <a:r>
              <a:rPr b="0">
                <a:solidFill>
                  <a:srgbClr val="89DDFF"/>
                </a:solidFill>
              </a:rPr>
              <a:t>;</a:t>
            </a:r>
            <a:endParaRPr>
              <a:solidFill>
                <a:srgbClr val="89DDFF"/>
              </a:solidFill>
            </a:endParaRPr>
          </a:p>
          <a:p>
            <a:pPr>
              <a:lnSpc>
                <a:spcPct val="115000"/>
              </a:lnSpc>
            </a:pPr>
            <a:endParaRPr sz="30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ct val="115000"/>
              </a:lnSpc>
            </a:pPr>
            <a:endParaRPr sz="30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ct val="115000"/>
              </a:lnSpc>
            </a:pPr>
            <a:endParaRPr sz="2400">
              <a:solidFill>
                <a:srgbClr val="546E7A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ct val="115000"/>
              </a:lnSpc>
              <a:defRPr sz="2800" i="1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//Arrays can contain ANYTHING !</a:t>
            </a:r>
          </a:p>
          <a:p>
            <a:pPr>
              <a:lnSpc>
                <a:spcPct val="115000"/>
              </a:lnSpc>
              <a:defRPr sz="2800" b="1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indent="457200">
              <a:lnSpc>
                <a:spcPct val="115000"/>
              </a:lnSpc>
              <a:defRPr sz="28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"</a:t>
            </a:r>
            <a:r>
              <a:rPr>
                <a:solidFill>
                  <a:srgbClr val="C3E88D"/>
                </a:solidFill>
              </a:rPr>
              <a:t>Hello World</a:t>
            </a:r>
            <a:r>
              <a:t>"</a:t>
            </a:r>
            <a:r>
              <a:rPr b="1"/>
              <a:t>,</a:t>
            </a:r>
            <a:r>
              <a:t>									</a:t>
            </a:r>
            <a:r>
              <a:rPr i="1">
                <a:solidFill>
                  <a:srgbClr val="546E7A"/>
                </a:solidFill>
              </a:rPr>
              <a:t>// Strings</a:t>
            </a:r>
            <a:endParaRPr>
              <a:solidFill>
                <a:srgbClr val="EEFFFF"/>
              </a:solidFill>
            </a:endParaRPr>
          </a:p>
          <a:p>
            <a:pPr indent="457200">
              <a:lnSpc>
                <a:spcPct val="115000"/>
              </a:lnSpc>
              <a:defRPr sz="2800">
                <a:solidFill>
                  <a:srgbClr val="F78C6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256</a:t>
            </a:r>
            <a:r>
              <a:rPr b="1">
                <a:solidFill>
                  <a:srgbClr val="89DDFF"/>
                </a:solidFill>
              </a:rPr>
              <a:t>,</a:t>
            </a:r>
            <a:r>
              <a:rPr>
                <a:solidFill>
                  <a:srgbClr val="89DDFF"/>
                </a:solidFill>
              </a:rPr>
              <a:t>														</a:t>
            </a:r>
            <a:r>
              <a:rPr i="1">
                <a:solidFill>
                  <a:srgbClr val="546E7A"/>
                </a:solidFill>
              </a:rPr>
              <a:t>// Numbers</a:t>
            </a:r>
            <a:endParaRPr>
              <a:solidFill>
                <a:srgbClr val="EEFFFF"/>
              </a:solidFill>
            </a:endParaRPr>
          </a:p>
          <a:p>
            <a:pPr indent="457200">
              <a:lnSpc>
                <a:spcPct val="115000"/>
              </a:lnSpc>
              <a:defRPr sz="2800">
                <a:solidFill>
                  <a:srgbClr val="F78C6C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true</a:t>
            </a:r>
            <a:r>
              <a:rPr b="1">
                <a:solidFill>
                  <a:srgbClr val="89DDFF"/>
                </a:solidFill>
              </a:rPr>
              <a:t>,</a:t>
            </a:r>
            <a:r>
              <a:t>													</a:t>
            </a:r>
            <a:r>
              <a:rPr i="1">
                <a:solidFill>
                  <a:srgbClr val="546E7A"/>
                </a:solidFill>
              </a:rPr>
              <a:t>// Booleans</a:t>
            </a:r>
          </a:p>
          <a:p>
            <a:pPr indent="457200">
              <a:lnSpc>
                <a:spcPct val="115000"/>
              </a:lnSpc>
              <a:defRPr sz="28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  <a:r>
              <a:rPr>
                <a:solidFill>
                  <a:srgbClr val="EEFFFF"/>
                </a:solidFill>
              </a:rPr>
              <a:t>color</a:t>
            </a:r>
            <a:r>
              <a:t>:</a:t>
            </a:r>
            <a:r>
              <a:rPr>
                <a:solidFill>
                  <a:srgbClr val="EEFFFF"/>
                </a:solidFill>
              </a:rPr>
              <a:t> </a:t>
            </a:r>
            <a:r>
              <a:t>"</a:t>
            </a:r>
            <a:r>
              <a:rPr>
                <a:solidFill>
                  <a:srgbClr val="C3E88D"/>
                </a:solidFill>
              </a:rPr>
              <a:t>#fc0</a:t>
            </a:r>
            <a:r>
              <a:t>", </a:t>
            </a:r>
            <a:r>
              <a:rPr>
                <a:solidFill>
                  <a:srgbClr val="EEFFFF"/>
                </a:solidFill>
              </a:rPr>
              <a:t>name</a:t>
            </a:r>
            <a:r>
              <a:t>:</a:t>
            </a:r>
            <a:r>
              <a:rPr>
                <a:solidFill>
                  <a:srgbClr val="EEFFFF"/>
                </a:solidFill>
              </a:rPr>
              <a:t> </a:t>
            </a:r>
            <a:r>
              <a:t>"</a:t>
            </a:r>
            <a:r>
              <a:rPr>
                <a:solidFill>
                  <a:srgbClr val="C3E88D"/>
                </a:solidFill>
              </a:rPr>
              <a:t>Tada</a:t>
            </a:r>
            <a:r>
              <a:t>"}</a:t>
            </a:r>
            <a:r>
              <a:rPr b="1"/>
              <a:t>,</a:t>
            </a:r>
            <a:r>
              <a:t>		</a:t>
            </a:r>
            <a:r>
              <a:rPr i="1">
                <a:solidFill>
                  <a:srgbClr val="546E7A"/>
                </a:solidFill>
              </a:rPr>
              <a:t>// Objects</a:t>
            </a:r>
          </a:p>
          <a:p>
            <a:pPr indent="457200">
              <a:lnSpc>
                <a:spcPct val="115000"/>
              </a:lnSpc>
              <a:defRPr sz="28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  <a:r>
              <a:rPr>
                <a:solidFill>
                  <a:srgbClr val="89DDFF"/>
                </a:solidFill>
              </a:rPr>
              <a:t>"</a:t>
            </a:r>
            <a:r>
              <a:rPr>
                <a:solidFill>
                  <a:srgbClr val="C3E88D"/>
                </a:solidFill>
              </a:rPr>
              <a:t>Yes</a:t>
            </a:r>
            <a:r>
              <a:rPr>
                <a:solidFill>
                  <a:srgbClr val="89DDFF"/>
                </a:solidFill>
              </a:rPr>
              <a:t>", "</a:t>
            </a:r>
            <a:r>
              <a:rPr>
                <a:solidFill>
                  <a:srgbClr val="C3E88D"/>
                </a:solidFill>
              </a:rPr>
              <a:t>Other</a:t>
            </a:r>
            <a:r>
              <a:rPr>
                <a:solidFill>
                  <a:srgbClr val="89DDFF"/>
                </a:solidFill>
              </a:rPr>
              <a:t>", "</a:t>
            </a:r>
            <a:r>
              <a:rPr>
                <a:solidFill>
                  <a:srgbClr val="C3E88D"/>
                </a:solidFill>
              </a:rPr>
              <a:t>Arrays</a:t>
            </a:r>
            <a:r>
              <a:rPr>
                <a:solidFill>
                  <a:srgbClr val="89DDFF"/>
                </a:solidFill>
              </a:rPr>
              <a:t>"</a:t>
            </a:r>
            <a:r>
              <a:t>]</a:t>
            </a:r>
            <a:r>
              <a:rPr>
                <a:solidFill>
                  <a:srgbClr val="89DDFF"/>
                </a:solidFill>
              </a:rPr>
              <a:t>			</a:t>
            </a:r>
            <a:r>
              <a:rPr i="1">
                <a:solidFill>
                  <a:srgbClr val="546E7A"/>
                </a:solidFill>
              </a:rPr>
              <a:t>// Arrays !</a:t>
            </a:r>
          </a:p>
          <a:p>
            <a:pPr>
              <a:lnSpc>
                <a:spcPct val="115000"/>
              </a:lnSpc>
              <a:defRPr sz="2800" b="1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  <a:r>
              <a:rPr b="0">
                <a:solidFill>
                  <a:srgbClr val="89DDFF"/>
                </a:solidFill>
              </a:rPr>
              <a:t>;</a:t>
            </a:r>
          </a:p>
        </p:txBody>
      </p:sp>
      <p:sp>
        <p:nvSpPr>
          <p:cNvPr id="121" name="Google Shape;72;p15"/>
          <p:cNvSpPr txBox="1"/>
          <p:nvPr/>
        </p:nvSpPr>
        <p:spPr>
          <a:xfrm>
            <a:off x="2835749" y="1761349"/>
            <a:ext cx="1620302" cy="44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algn="ctr">
              <a:defRPr sz="18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Index </a:t>
            </a:r>
            <a:r>
              <a:rPr b="1">
                <a:latin typeface="Roboto"/>
                <a:ea typeface="Roboto"/>
                <a:cs typeface="Roboto"/>
                <a:sym typeface="Roboto"/>
              </a:rPr>
              <a:t>0</a:t>
            </a:r>
          </a:p>
        </p:txBody>
      </p:sp>
      <p:sp>
        <p:nvSpPr>
          <p:cNvPr id="122" name="Google Shape;73;p15"/>
          <p:cNvSpPr txBox="1"/>
          <p:nvPr/>
        </p:nvSpPr>
        <p:spPr>
          <a:xfrm>
            <a:off x="5487999" y="1761349"/>
            <a:ext cx="1620301" cy="44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algn="ctr">
              <a:defRPr sz="18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Index </a:t>
            </a:r>
            <a:r>
              <a:rPr b="1">
                <a:latin typeface="Roboto"/>
                <a:ea typeface="Roboto"/>
                <a:cs typeface="Roboto"/>
                <a:sym typeface="Roboto"/>
              </a:rPr>
              <a:t>1</a:t>
            </a:r>
          </a:p>
        </p:txBody>
      </p:sp>
      <p:sp>
        <p:nvSpPr>
          <p:cNvPr id="123" name="Google Shape;74;p15"/>
          <p:cNvSpPr txBox="1"/>
          <p:nvPr/>
        </p:nvSpPr>
        <p:spPr>
          <a:xfrm>
            <a:off x="7904174" y="1761349"/>
            <a:ext cx="1620301" cy="44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algn="ctr">
              <a:defRPr sz="18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Index </a:t>
            </a:r>
            <a:r>
              <a:rPr b="1">
                <a:latin typeface="Roboto"/>
                <a:ea typeface="Roboto"/>
                <a:cs typeface="Roboto"/>
                <a:sym typeface="Roboto"/>
              </a:rPr>
              <a:t>2</a:t>
            </a:r>
          </a:p>
        </p:txBody>
      </p:sp>
      <p:sp>
        <p:nvSpPr>
          <p:cNvPr id="124" name="Google Shape;75;p15"/>
          <p:cNvSpPr/>
          <p:nvPr/>
        </p:nvSpPr>
        <p:spPr>
          <a:xfrm>
            <a:off x="2135500" y="3316811"/>
            <a:ext cx="1" cy="417301"/>
          </a:xfrm>
          <a:prstGeom prst="line">
            <a:avLst/>
          </a:prstGeom>
          <a:ln w="19050">
            <a:solidFill>
              <a:srgbClr val="666666"/>
            </a:solidFill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25" name="Google Shape;76;p15"/>
          <p:cNvSpPr txBox="1"/>
          <p:nvPr/>
        </p:nvSpPr>
        <p:spPr>
          <a:xfrm>
            <a:off x="1368125" y="3682784"/>
            <a:ext cx="1534201" cy="386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START</a:t>
            </a:r>
          </a:p>
        </p:txBody>
      </p:sp>
      <p:sp>
        <p:nvSpPr>
          <p:cNvPr id="126" name="Google Shape;77;p15"/>
          <p:cNvSpPr/>
          <p:nvPr/>
        </p:nvSpPr>
        <p:spPr>
          <a:xfrm>
            <a:off x="9764849" y="3316811"/>
            <a:ext cx="1" cy="417301"/>
          </a:xfrm>
          <a:prstGeom prst="line">
            <a:avLst/>
          </a:prstGeom>
          <a:ln w="19050">
            <a:solidFill>
              <a:srgbClr val="666666"/>
            </a:solidFill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27" name="Google Shape;78;p15"/>
          <p:cNvSpPr txBox="1"/>
          <p:nvPr/>
        </p:nvSpPr>
        <p:spPr>
          <a:xfrm>
            <a:off x="9028949" y="3682784"/>
            <a:ext cx="1471801" cy="386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>
                <a:solidFill>
                  <a:srgbClr val="EE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END</a:t>
            </a:r>
          </a:p>
        </p:txBody>
      </p:sp>
      <p:sp>
        <p:nvSpPr>
          <p:cNvPr id="128" name="Google Shape;79;p15"/>
          <p:cNvSpPr txBox="1"/>
          <p:nvPr/>
        </p:nvSpPr>
        <p:spPr>
          <a:xfrm>
            <a:off x="4747350" y="3682784"/>
            <a:ext cx="2910901" cy="386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algn="ctr"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comma </a:t>
            </a:r>
            <a:r>
              <a: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rPr>
              <a:t>(to separate items)</a:t>
            </a:r>
          </a:p>
        </p:txBody>
      </p:sp>
      <p:sp>
        <p:nvSpPr>
          <p:cNvPr id="129" name="Google Shape;80;p15"/>
          <p:cNvSpPr/>
          <p:nvPr/>
        </p:nvSpPr>
        <p:spPr>
          <a:xfrm>
            <a:off x="4943449" y="3277475"/>
            <a:ext cx="548701" cy="439501"/>
          </a:xfrm>
          <a:prstGeom prst="line">
            <a:avLst/>
          </a:prstGeom>
          <a:ln w="19050">
            <a:solidFill>
              <a:srgbClr val="666666"/>
            </a:solidFill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Google Shape;81;p15"/>
          <p:cNvSpPr/>
          <p:nvPr/>
        </p:nvSpPr>
        <p:spPr>
          <a:xfrm flipH="1">
            <a:off x="6945375" y="3277475"/>
            <a:ext cx="548701" cy="439501"/>
          </a:xfrm>
          <a:prstGeom prst="line">
            <a:avLst/>
          </a:prstGeom>
          <a:ln w="19050">
            <a:solidFill>
              <a:srgbClr val="666666"/>
            </a:solidFill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31" name="Google Shape;82;p15"/>
          <p:cNvSpPr/>
          <p:nvPr/>
        </p:nvSpPr>
        <p:spPr>
          <a:xfrm flipV="1">
            <a:off x="3647170" y="2211349"/>
            <a:ext cx="1" cy="521101"/>
          </a:xfrm>
          <a:prstGeom prst="line">
            <a:avLst/>
          </a:prstGeom>
          <a:ln w="19050">
            <a:solidFill>
              <a:srgbClr val="666666"/>
            </a:solidFill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32" name="Google Shape;83;p15"/>
          <p:cNvSpPr/>
          <p:nvPr/>
        </p:nvSpPr>
        <p:spPr>
          <a:xfrm flipV="1">
            <a:off x="6299420" y="2211349"/>
            <a:ext cx="1" cy="521101"/>
          </a:xfrm>
          <a:prstGeom prst="line">
            <a:avLst/>
          </a:prstGeom>
          <a:ln w="19050">
            <a:solidFill>
              <a:srgbClr val="666666"/>
            </a:solidFill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33" name="Google Shape;84;p15"/>
          <p:cNvSpPr/>
          <p:nvPr/>
        </p:nvSpPr>
        <p:spPr>
          <a:xfrm flipV="1">
            <a:off x="8715594" y="2211349"/>
            <a:ext cx="1" cy="521101"/>
          </a:xfrm>
          <a:prstGeom prst="line">
            <a:avLst/>
          </a:prstGeom>
          <a:ln w="19050">
            <a:solidFill>
              <a:srgbClr val="666666"/>
            </a:solidFill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Google Shape;85;p15"/>
          <p:cNvSpPr txBox="1"/>
          <p:nvPr/>
        </p:nvSpPr>
        <p:spPr>
          <a:xfrm>
            <a:off x="10982149" y="305799"/>
            <a:ext cx="889801" cy="7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 algn="r">
              <a:defRPr sz="3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[  ]</a:t>
            </a:r>
          </a:p>
        </p:txBody>
      </p:sp>
      <p:sp>
        <p:nvSpPr>
          <p:cNvPr id="135" name="Google Shape;86;p15"/>
          <p:cNvSpPr txBox="1"/>
          <p:nvPr/>
        </p:nvSpPr>
        <p:spPr>
          <a:xfrm>
            <a:off x="457200" y="255350"/>
            <a:ext cx="11201400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>
              <a:defRPr sz="36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dirty="0"/>
              <a:t>THE ANATOMY OF AN </a:t>
            </a:r>
            <a:r>
              <a:rPr dirty="0">
                <a:latin typeface="Roboto Medium"/>
                <a:ea typeface="Roboto Medium"/>
                <a:cs typeface="Roboto Medium"/>
                <a:sym typeface="Roboto Medium"/>
              </a:rPr>
              <a:t>ARRAY</a:t>
            </a:r>
          </a:p>
          <a:p>
            <a:pPr>
              <a:defRPr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rPr dirty="0"/>
              <a:t>An array is a data structure that stores one or more similar type of values in a single value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91;p16"/>
          <p:cNvSpPr txBox="1"/>
          <p:nvPr/>
        </p:nvSpPr>
        <p:spPr>
          <a:xfrm>
            <a:off x="457200" y="1371600"/>
            <a:ext cx="11512500" cy="6862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4999" tIns="64999" rIns="64999" bIns="64999">
            <a:spAutoFit/>
          </a:bodyPr>
          <a:lstStyle/>
          <a:p>
            <a:pPr>
              <a:lnSpc>
                <a:spcPct val="115000"/>
              </a:lnSpc>
              <a:defRPr sz="2600" i="1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//Use var arrName = [ …, …, ... ] to store items</a:t>
            </a:r>
          </a:p>
          <a:p>
            <a:pPr>
              <a:lnSpc>
                <a:spcPct val="115000"/>
              </a:lnSpc>
              <a:defRPr sz="26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var </a:t>
            </a:r>
            <a:r>
              <a:rPr>
                <a:solidFill>
                  <a:srgbClr val="EEFFFF"/>
                </a:solidFill>
              </a:rPr>
              <a:t>todos </a:t>
            </a:r>
            <a:r>
              <a:t>=</a:t>
            </a:r>
            <a:r>
              <a:rPr>
                <a:solidFill>
                  <a:srgbClr val="EEFFFF"/>
                </a:solidFill>
              </a:rPr>
              <a:t> [</a:t>
            </a:r>
            <a:r>
              <a:rPr>
                <a:solidFill>
                  <a:srgbClr val="89DDFF"/>
                </a:solidFill>
              </a:rPr>
              <a:t>"</a:t>
            </a:r>
            <a:r>
              <a:rPr>
                <a:solidFill>
                  <a:srgbClr val="C3E88D"/>
                </a:solidFill>
              </a:rPr>
              <a:t>item 1</a:t>
            </a:r>
            <a:r>
              <a:rPr>
                <a:solidFill>
                  <a:srgbClr val="89DDFF"/>
                </a:solidFill>
              </a:rPr>
              <a:t>",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89DDFF"/>
                </a:solidFill>
              </a:rPr>
              <a:t>"</a:t>
            </a:r>
            <a:r>
              <a:rPr>
                <a:solidFill>
                  <a:srgbClr val="C3E88D"/>
                </a:solidFill>
              </a:rPr>
              <a:t>item 2</a:t>
            </a:r>
            <a:r>
              <a:rPr>
                <a:solidFill>
                  <a:srgbClr val="89DDFF"/>
                </a:solidFill>
              </a:rPr>
              <a:t>",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89DDFF"/>
                </a:solidFill>
              </a:rPr>
              <a:t>"</a:t>
            </a:r>
            <a:r>
              <a:rPr>
                <a:solidFill>
                  <a:srgbClr val="C3E88D"/>
                </a:solidFill>
              </a:rPr>
              <a:t>item 3</a:t>
            </a:r>
            <a:r>
              <a:rPr>
                <a:solidFill>
                  <a:srgbClr val="89DDFF"/>
                </a:solidFill>
              </a:rPr>
              <a:t>"</a:t>
            </a:r>
            <a:r>
              <a:rPr>
                <a:solidFill>
                  <a:srgbClr val="EEFFFF"/>
                </a:solidFill>
              </a:rPr>
              <a:t>]</a:t>
            </a:r>
            <a:r>
              <a:rPr>
                <a:solidFill>
                  <a:srgbClr val="89DDFF"/>
                </a:solidFill>
              </a:rPr>
              <a:t>;</a:t>
            </a:r>
            <a:endParaRPr i="1">
              <a:solidFill>
                <a:srgbClr val="546E7A"/>
              </a:solidFill>
            </a:endParaRPr>
          </a:p>
          <a:p>
            <a:pPr>
              <a:lnSpc>
                <a:spcPct val="115000"/>
              </a:lnSpc>
            </a:pPr>
            <a:endParaRPr sz="2600">
              <a:solidFill>
                <a:srgbClr val="546E7A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ct val="115000"/>
              </a:lnSpc>
              <a:defRPr sz="2600" i="1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//Use </a:t>
            </a:r>
            <a:r>
              <a:rPr b="1"/>
              <a:t>console.log()</a:t>
            </a:r>
            <a:r>
              <a:t> to display / </a:t>
            </a:r>
            <a:r>
              <a:rPr b="1"/>
              <a:t>output</a:t>
            </a:r>
            <a:endParaRPr b="1">
              <a:solidFill>
                <a:srgbClr val="FFCB6B"/>
              </a:solidFill>
            </a:endParaRPr>
          </a:p>
          <a:p>
            <a:pPr>
              <a:lnSpc>
                <a:spcPct val="115000"/>
              </a:lnSpc>
              <a:defRPr sz="2600">
                <a:solidFill>
                  <a:srgbClr val="FFCB6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console</a:t>
            </a:r>
            <a:r>
              <a:rPr>
                <a:solidFill>
                  <a:srgbClr val="89DDFF"/>
                </a:solidFill>
              </a:rPr>
              <a:t>.</a:t>
            </a:r>
            <a:r>
              <a:rPr>
                <a:solidFill>
                  <a:srgbClr val="82AAFF"/>
                </a:solidFill>
              </a:rPr>
              <a:t>log</a:t>
            </a:r>
            <a:r>
              <a:rPr>
                <a:solidFill>
                  <a:srgbClr val="EEFFFF"/>
                </a:solidFill>
              </a:rPr>
              <a:t>(todos)</a:t>
            </a:r>
            <a:r>
              <a:rPr>
                <a:solidFill>
                  <a:srgbClr val="89DDFF"/>
                </a:solidFill>
              </a:rPr>
              <a:t>; </a:t>
            </a:r>
            <a:r>
              <a:rPr i="1">
                <a:solidFill>
                  <a:srgbClr val="546E7A"/>
                </a:solidFill>
              </a:rPr>
              <a:t>//display array items</a:t>
            </a:r>
            <a:endParaRPr>
              <a:solidFill>
                <a:srgbClr val="89DDFF"/>
              </a:solidFill>
            </a:endParaRPr>
          </a:p>
          <a:p>
            <a:pPr>
              <a:lnSpc>
                <a:spcPct val="115000"/>
              </a:lnSpc>
              <a:defRPr sz="2600">
                <a:solidFill>
                  <a:srgbClr val="FFCB6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console</a:t>
            </a:r>
            <a:r>
              <a:rPr>
                <a:solidFill>
                  <a:srgbClr val="89DDFF"/>
                </a:solidFill>
              </a:rPr>
              <a:t>.</a:t>
            </a:r>
            <a:r>
              <a:rPr>
                <a:solidFill>
                  <a:srgbClr val="82AAFF"/>
                </a:solidFill>
              </a:rPr>
              <a:t>log</a:t>
            </a:r>
            <a:r>
              <a:rPr>
                <a:solidFill>
                  <a:srgbClr val="EEFFFF"/>
                </a:solidFill>
              </a:rPr>
              <a:t>(todos.length)</a:t>
            </a:r>
            <a:r>
              <a:rPr>
                <a:solidFill>
                  <a:srgbClr val="89DDFF"/>
                </a:solidFill>
              </a:rPr>
              <a:t>; </a:t>
            </a:r>
            <a:r>
              <a:rPr i="1">
                <a:solidFill>
                  <a:srgbClr val="546E7A"/>
                </a:solidFill>
              </a:rPr>
              <a:t>//display the n° of items</a:t>
            </a:r>
            <a:endParaRPr>
              <a:solidFill>
                <a:srgbClr val="89DDFF"/>
              </a:solidFill>
            </a:endParaRPr>
          </a:p>
          <a:p>
            <a:pPr>
              <a:lnSpc>
                <a:spcPct val="115000"/>
              </a:lnSpc>
            </a:pPr>
            <a:endParaRPr sz="2600">
              <a:solidFill>
                <a:srgbClr val="546E7A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ct val="115000"/>
              </a:lnSpc>
              <a:defRPr sz="2600" i="1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//Use </a:t>
            </a:r>
            <a:r>
              <a:rPr b="1"/>
              <a:t>array.push()</a:t>
            </a:r>
            <a:r>
              <a:t> to </a:t>
            </a:r>
            <a:r>
              <a:rPr b="1"/>
              <a:t>add </a:t>
            </a:r>
            <a:r>
              <a:t>items</a:t>
            </a:r>
            <a:endParaRPr>
              <a:solidFill>
                <a:srgbClr val="EEFFFF"/>
              </a:solidFill>
            </a:endParaRPr>
          </a:p>
          <a:p>
            <a:pPr>
              <a:lnSpc>
                <a:spcPct val="115000"/>
              </a:lnSpc>
              <a:defRPr sz="26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todo</a:t>
            </a:r>
            <a:r>
              <a:rPr>
                <a:solidFill>
                  <a:srgbClr val="89DDFF"/>
                </a:solidFill>
              </a:rPr>
              <a:t>.</a:t>
            </a:r>
            <a:r>
              <a:rPr>
                <a:solidFill>
                  <a:srgbClr val="82AAFF"/>
                </a:solidFill>
              </a:rPr>
              <a:t>push</a:t>
            </a:r>
            <a:r>
              <a:t>(</a:t>
            </a:r>
            <a:r>
              <a:rPr>
                <a:solidFill>
                  <a:srgbClr val="89DDFF"/>
                </a:solidFill>
              </a:rPr>
              <a:t>"</a:t>
            </a:r>
            <a:r>
              <a:rPr>
                <a:solidFill>
                  <a:srgbClr val="C3E88D"/>
                </a:solidFill>
              </a:rPr>
              <a:t>item 4</a:t>
            </a:r>
            <a:r>
              <a:rPr>
                <a:solidFill>
                  <a:srgbClr val="89DDFF"/>
                </a:solidFill>
              </a:rPr>
              <a:t>"</a:t>
            </a:r>
            <a:r>
              <a:t>)</a:t>
            </a:r>
            <a:r>
              <a:rPr>
                <a:solidFill>
                  <a:srgbClr val="89DDFF"/>
                </a:solidFill>
              </a:rPr>
              <a:t>;</a:t>
            </a:r>
            <a:endParaRPr i="1">
              <a:solidFill>
                <a:srgbClr val="546E7A"/>
              </a:solidFill>
            </a:endParaRPr>
          </a:p>
          <a:p>
            <a:pPr>
              <a:lnSpc>
                <a:spcPct val="115000"/>
              </a:lnSpc>
            </a:pPr>
            <a:endParaRPr sz="2600">
              <a:solidFill>
                <a:srgbClr val="546E7A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ct val="115000"/>
              </a:lnSpc>
              <a:defRPr sz="2600" i="1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//Use </a:t>
            </a:r>
            <a:r>
              <a:rPr b="1"/>
              <a:t>array[index]</a:t>
            </a:r>
            <a:r>
              <a:t> to </a:t>
            </a:r>
            <a:r>
              <a:rPr b="1"/>
              <a:t>assign </a:t>
            </a:r>
            <a:r>
              <a:t>values</a:t>
            </a:r>
            <a:endParaRPr>
              <a:solidFill>
                <a:srgbClr val="EEFFFF"/>
              </a:solidFill>
            </a:endParaRPr>
          </a:p>
          <a:p>
            <a:pPr>
              <a:lnSpc>
                <a:spcPct val="115000"/>
              </a:lnSpc>
              <a:defRPr sz="26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todos[</a:t>
            </a:r>
            <a:r>
              <a:rPr>
                <a:solidFill>
                  <a:srgbClr val="F78C6C"/>
                </a:solidFill>
              </a:rPr>
              <a:t>3</a:t>
            </a:r>
            <a:r>
              <a:t>] </a:t>
            </a:r>
            <a:r>
              <a:rPr>
                <a:solidFill>
                  <a:srgbClr val="C792EA"/>
                </a:solidFill>
              </a:rPr>
              <a:t>=</a:t>
            </a:r>
            <a:r>
              <a:t> </a:t>
            </a:r>
            <a:r>
              <a:rPr>
                <a:solidFill>
                  <a:srgbClr val="89DDFF"/>
                </a:solidFill>
              </a:rPr>
              <a:t>"</a:t>
            </a:r>
            <a:r>
              <a:rPr>
                <a:solidFill>
                  <a:srgbClr val="C3E88D"/>
                </a:solidFill>
              </a:rPr>
              <a:t>item 4 updated</a:t>
            </a:r>
            <a:r>
              <a:rPr>
                <a:solidFill>
                  <a:srgbClr val="89DDFF"/>
                </a:solidFill>
              </a:rPr>
              <a:t>";</a:t>
            </a:r>
            <a:endParaRPr i="1">
              <a:solidFill>
                <a:srgbClr val="546E7A"/>
              </a:solidFill>
            </a:endParaRPr>
          </a:p>
          <a:p>
            <a:pPr>
              <a:lnSpc>
                <a:spcPct val="115000"/>
              </a:lnSpc>
            </a:pPr>
            <a:endParaRPr sz="2600">
              <a:solidFill>
                <a:srgbClr val="546E7A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ct val="115000"/>
              </a:lnSpc>
              <a:defRPr sz="2600" i="1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//Use </a:t>
            </a:r>
            <a:r>
              <a:rPr b="1"/>
              <a:t>array.splice()</a:t>
            </a:r>
            <a:r>
              <a:t> to </a:t>
            </a:r>
            <a:r>
              <a:rPr b="1"/>
              <a:t>delete </a:t>
            </a:r>
            <a:r>
              <a:t>values</a:t>
            </a:r>
            <a:endParaRPr>
              <a:solidFill>
                <a:srgbClr val="EEFFFF"/>
              </a:solidFill>
            </a:endParaRPr>
          </a:p>
          <a:p>
            <a:pPr>
              <a:lnSpc>
                <a:spcPct val="115000"/>
              </a:lnSpc>
              <a:defRPr sz="26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todos</a:t>
            </a:r>
            <a:r>
              <a:rPr>
                <a:solidFill>
                  <a:srgbClr val="89DDFF"/>
                </a:solidFill>
              </a:rPr>
              <a:t>.</a:t>
            </a:r>
            <a:r>
              <a:rPr>
                <a:solidFill>
                  <a:srgbClr val="82AAFF"/>
                </a:solidFill>
              </a:rPr>
              <a:t>splice</a:t>
            </a:r>
            <a:r>
              <a:t>(</a:t>
            </a:r>
            <a:r>
              <a:rPr>
                <a:solidFill>
                  <a:srgbClr val="F78C6C"/>
                </a:solidFill>
              </a:rPr>
              <a:t>0</a:t>
            </a:r>
            <a:r>
              <a:rPr>
                <a:solidFill>
                  <a:srgbClr val="89DDFF"/>
                </a:solidFill>
              </a:rPr>
              <a:t>,</a:t>
            </a:r>
            <a:r>
              <a:t> </a:t>
            </a:r>
            <a:r>
              <a:rPr>
                <a:solidFill>
                  <a:srgbClr val="F78C6C"/>
                </a:solidFill>
              </a:rPr>
              <a:t>1</a:t>
            </a:r>
            <a:r>
              <a:t>)</a:t>
            </a:r>
            <a:r>
              <a:rPr>
                <a:solidFill>
                  <a:srgbClr val="89DDFF"/>
                </a:solidFill>
              </a:rPr>
              <a:t>;</a:t>
            </a:r>
          </a:p>
        </p:txBody>
      </p:sp>
      <p:sp>
        <p:nvSpPr>
          <p:cNvPr id="138" name="Google Shape;92;p16"/>
          <p:cNvSpPr txBox="1"/>
          <p:nvPr/>
        </p:nvSpPr>
        <p:spPr>
          <a:xfrm>
            <a:off x="457200" y="305799"/>
            <a:ext cx="11201400" cy="7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>
              <a:defRPr sz="36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APP VERSION </a:t>
            </a:r>
            <a:r>
              <a:rPr>
                <a:latin typeface="Roboto Medium"/>
                <a:ea typeface="Roboto Medium"/>
                <a:cs typeface="Roboto Medium"/>
                <a:sym typeface="Roboto Medium"/>
              </a:rPr>
              <a:t>1</a:t>
            </a:r>
            <a:r>
              <a:t> - </a:t>
            </a:r>
            <a:r>
              <a:rPr>
                <a:latin typeface="Roboto Medium"/>
                <a:ea typeface="Roboto Medium"/>
                <a:cs typeface="Roboto Medium"/>
                <a:sym typeface="Roboto Medium"/>
              </a:rPr>
              <a:t>ARRAYS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03;p18"/>
          <p:cNvSpPr txBox="1"/>
          <p:nvPr/>
        </p:nvSpPr>
        <p:spPr>
          <a:xfrm>
            <a:off x="1278599" y="3265849"/>
            <a:ext cx="10192802" cy="58178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15000"/>
              </a:lnSpc>
              <a:defRPr sz="30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function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82AAFF"/>
                </a:solidFill>
              </a:rPr>
              <a:t>changeTodo</a:t>
            </a:r>
            <a:r>
              <a:rPr b="1">
                <a:solidFill>
                  <a:srgbClr val="89DDFF"/>
                </a:solidFill>
              </a:rPr>
              <a:t>(</a:t>
            </a:r>
            <a:r>
              <a:rPr>
                <a:solidFill>
                  <a:srgbClr val="FF5370"/>
                </a:solidFill>
              </a:rPr>
              <a:t>position</a:t>
            </a:r>
            <a:r>
              <a:rPr>
                <a:solidFill>
                  <a:srgbClr val="89DDFF"/>
                </a:solidFill>
              </a:rPr>
              <a:t>,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FF5370"/>
                </a:solidFill>
              </a:rPr>
              <a:t>newText, ...</a:t>
            </a:r>
            <a:r>
              <a:rPr b="1">
                <a:solidFill>
                  <a:srgbClr val="89DDFF"/>
                </a:solidFill>
              </a:rPr>
              <a:t>)</a:t>
            </a:r>
            <a:r>
              <a:rPr>
                <a:solidFill>
                  <a:srgbClr val="EEFFFF"/>
                </a:solidFill>
              </a:rPr>
              <a:t> </a:t>
            </a:r>
          </a:p>
          <a:p>
            <a:pPr>
              <a:lnSpc>
                <a:spcPct val="115000"/>
              </a:lnSpc>
              <a:defRPr sz="3000" b="1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>
              <a:lnSpc>
                <a:spcPct val="115000"/>
              </a:lnSpc>
            </a:pPr>
            <a:endParaRPr sz="30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ct val="115000"/>
              </a:lnSpc>
              <a:defRPr sz="30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todos[position] </a:t>
            </a:r>
            <a:r>
              <a:rPr>
                <a:solidFill>
                  <a:srgbClr val="C792EA"/>
                </a:solidFill>
              </a:rPr>
              <a:t>=</a:t>
            </a:r>
            <a:r>
              <a:t> newText</a:t>
            </a:r>
            <a:r>
              <a:rPr>
                <a:solidFill>
                  <a:srgbClr val="89DDFF"/>
                </a:solidFill>
              </a:rPr>
              <a:t>;</a:t>
            </a:r>
          </a:p>
          <a:p>
            <a:pPr>
              <a:lnSpc>
                <a:spcPct val="115000"/>
              </a:lnSpc>
            </a:pPr>
            <a:endParaRPr sz="30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ct val="115000"/>
              </a:lnSpc>
              <a:defRPr sz="3000" b="1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>
              <a:lnSpc>
                <a:spcPct val="115000"/>
              </a:lnSpc>
            </a:pPr>
            <a:endParaRPr sz="30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ct val="137500"/>
              </a:lnSpc>
              <a:defRPr sz="3000" i="1">
                <a:solidFill>
                  <a:srgbClr val="546E7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//Calling the function with "real" values</a:t>
            </a:r>
            <a:endParaRPr>
              <a:solidFill>
                <a:srgbClr val="82AAFF"/>
              </a:solidFill>
            </a:endParaRPr>
          </a:p>
          <a:p>
            <a:pPr>
              <a:lnSpc>
                <a:spcPct val="115000"/>
              </a:lnSpc>
              <a:defRPr sz="3000">
                <a:solidFill>
                  <a:srgbClr val="82AA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changeTodo</a:t>
            </a:r>
            <a:r>
              <a:rPr>
                <a:solidFill>
                  <a:srgbClr val="89DDFF"/>
                </a:solidFill>
              </a:rPr>
              <a:t>(</a:t>
            </a:r>
            <a:r>
              <a:rPr>
                <a:solidFill>
                  <a:srgbClr val="FF5370"/>
                </a:solidFill>
              </a:rPr>
              <a:t>1</a:t>
            </a:r>
            <a:r>
              <a:rPr>
                <a:solidFill>
                  <a:srgbClr val="89DDFF"/>
                </a:solidFill>
              </a:rPr>
              <a:t>,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FF5370"/>
                </a:solidFill>
              </a:rPr>
              <a:t>"Other text"</a:t>
            </a:r>
            <a:r>
              <a:rPr>
                <a:solidFill>
                  <a:srgbClr val="89DDFF"/>
                </a:solidFill>
              </a:rPr>
              <a:t>)</a:t>
            </a:r>
            <a:r>
              <a:rPr>
                <a:solidFill>
                  <a:srgbClr val="EEFFFF"/>
                </a:solidFill>
              </a:rPr>
              <a:t>;</a:t>
            </a:r>
            <a:endParaRPr>
              <a:solidFill>
                <a:srgbClr val="89DDFF"/>
              </a:solidFill>
            </a:endParaRPr>
          </a:p>
          <a:p>
            <a:pPr>
              <a:lnSpc>
                <a:spcPct val="115000"/>
              </a:lnSpc>
              <a:defRPr sz="3000">
                <a:solidFill>
                  <a:srgbClr val="82AA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changeTodo</a:t>
            </a:r>
            <a:r>
              <a:rPr>
                <a:solidFill>
                  <a:srgbClr val="89DDFF"/>
                </a:solidFill>
              </a:rPr>
              <a:t>(</a:t>
            </a:r>
            <a:r>
              <a:rPr>
                <a:solidFill>
                  <a:srgbClr val="FF5370"/>
                </a:solidFill>
              </a:rPr>
              <a:t>3</a:t>
            </a:r>
            <a:r>
              <a:rPr>
                <a:solidFill>
                  <a:srgbClr val="89DDFF"/>
                </a:solidFill>
              </a:rPr>
              <a:t>,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FF5370"/>
                </a:solidFill>
              </a:rPr>
              <a:t>"Yet another text"</a:t>
            </a:r>
            <a:r>
              <a:rPr>
                <a:solidFill>
                  <a:srgbClr val="89DDFF"/>
                </a:solidFill>
              </a:rPr>
              <a:t>)</a:t>
            </a:r>
            <a:r>
              <a:rPr>
                <a:solidFill>
                  <a:srgbClr val="EEFFFF"/>
                </a:solidFill>
              </a:rPr>
              <a:t>;</a:t>
            </a:r>
            <a:endParaRPr>
              <a:solidFill>
                <a:srgbClr val="89DDFF"/>
              </a:solidFill>
            </a:endParaRPr>
          </a:p>
        </p:txBody>
      </p:sp>
      <p:sp>
        <p:nvSpPr>
          <p:cNvPr id="144" name="Google Shape;104;p18"/>
          <p:cNvSpPr/>
          <p:nvPr/>
        </p:nvSpPr>
        <p:spPr>
          <a:xfrm rot="5400000" flipH="1">
            <a:off x="5781700" y="2118074"/>
            <a:ext cx="1343401" cy="1041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19050">
            <a:solidFill>
              <a:srgbClr val="666666"/>
            </a:solidFill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Google Shape;105;p18"/>
          <p:cNvSpPr/>
          <p:nvPr/>
        </p:nvSpPr>
        <p:spPr>
          <a:xfrm rot="5400000" flipH="1">
            <a:off x="3442949" y="2118074"/>
            <a:ext cx="1343401" cy="1041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19050">
            <a:solidFill>
              <a:srgbClr val="666666"/>
            </a:solidFill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46" name="Google Shape;106;p18"/>
          <p:cNvSpPr/>
          <p:nvPr/>
        </p:nvSpPr>
        <p:spPr>
          <a:xfrm rot="5400000" flipH="1">
            <a:off x="1172950" y="2118074"/>
            <a:ext cx="1343400" cy="1041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19050">
            <a:solidFill>
              <a:srgbClr val="666666"/>
            </a:solidFill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47" name="Google Shape;107;p18"/>
          <p:cNvSpPr txBox="1"/>
          <p:nvPr/>
        </p:nvSpPr>
        <p:spPr>
          <a:xfrm>
            <a:off x="527825" y="1621650"/>
            <a:ext cx="1506900" cy="424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1600"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t>JS Keyword</a:t>
            </a:r>
          </a:p>
        </p:txBody>
      </p:sp>
      <p:sp>
        <p:nvSpPr>
          <p:cNvPr id="148" name="Google Shape;108;p18"/>
          <p:cNvSpPr txBox="1"/>
          <p:nvPr/>
        </p:nvSpPr>
        <p:spPr>
          <a:xfrm>
            <a:off x="2674474" y="1621650"/>
            <a:ext cx="1883701" cy="424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1600"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t>Function Name</a:t>
            </a:r>
          </a:p>
        </p:txBody>
      </p:sp>
      <p:sp>
        <p:nvSpPr>
          <p:cNvPr id="149" name="Google Shape;109;p18"/>
          <p:cNvSpPr txBox="1"/>
          <p:nvPr/>
        </p:nvSpPr>
        <p:spPr>
          <a:xfrm>
            <a:off x="5134224" y="1621650"/>
            <a:ext cx="1618802" cy="424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1600"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t>Parameter 1</a:t>
            </a:r>
          </a:p>
        </p:txBody>
      </p:sp>
      <p:sp>
        <p:nvSpPr>
          <p:cNvPr id="150" name="Google Shape;110;p18"/>
          <p:cNvSpPr txBox="1"/>
          <p:nvPr/>
        </p:nvSpPr>
        <p:spPr>
          <a:xfrm>
            <a:off x="9852524" y="1621650"/>
            <a:ext cx="1618801" cy="424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1600"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t>Parameter N</a:t>
            </a:r>
          </a:p>
        </p:txBody>
      </p:sp>
      <p:sp>
        <p:nvSpPr>
          <p:cNvPr id="151" name="Google Shape;111;p18"/>
          <p:cNvSpPr txBox="1"/>
          <p:nvPr/>
        </p:nvSpPr>
        <p:spPr>
          <a:xfrm>
            <a:off x="457200" y="255350"/>
            <a:ext cx="11201400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>
              <a:defRPr sz="36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THE ANATOMY OF A </a:t>
            </a:r>
            <a:r>
              <a:rPr>
                <a:latin typeface="Roboto Medium"/>
                <a:ea typeface="Roboto Medium"/>
                <a:cs typeface="Roboto Medium"/>
                <a:sym typeface="Roboto Medium"/>
              </a:rPr>
              <a:t>FUNCTION</a:t>
            </a:r>
          </a:p>
          <a:p>
            <a:pPr>
              <a:defRPr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In computing, a function is a sequence of instructions within a larger computer program</a:t>
            </a:r>
          </a:p>
        </p:txBody>
      </p:sp>
      <p:sp>
        <p:nvSpPr>
          <p:cNvPr id="152" name="Google Shape;112;p18"/>
          <p:cNvSpPr/>
          <p:nvPr/>
        </p:nvSpPr>
        <p:spPr>
          <a:xfrm rot="5400000">
            <a:off x="7378792" y="3341825"/>
            <a:ext cx="1060801" cy="1974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521" y="0"/>
                </a:lnTo>
                <a:lnTo>
                  <a:pt x="10521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666666"/>
            </a:solidFill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53" name="Google Shape;113;p18"/>
          <p:cNvSpPr/>
          <p:nvPr/>
        </p:nvSpPr>
        <p:spPr>
          <a:xfrm rot="5400000">
            <a:off x="4771785" y="3204724"/>
            <a:ext cx="1060801" cy="2248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0521" y="0"/>
                </a:lnTo>
                <a:lnTo>
                  <a:pt x="10521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666666"/>
            </a:solidFill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54" name="Google Shape;114;p18"/>
          <p:cNvSpPr/>
          <p:nvPr/>
        </p:nvSpPr>
        <p:spPr>
          <a:xfrm flipH="1">
            <a:off x="4014296" y="5581400"/>
            <a:ext cx="1" cy="2103901"/>
          </a:xfrm>
          <a:prstGeom prst="line">
            <a:avLst/>
          </a:prstGeom>
          <a:ln w="19050">
            <a:solidFill>
              <a:srgbClr val="666666"/>
            </a:solidFill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55" name="Google Shape;115;p18"/>
          <p:cNvSpPr/>
          <p:nvPr/>
        </p:nvSpPr>
        <p:spPr>
          <a:xfrm>
            <a:off x="6579899" y="5581400"/>
            <a:ext cx="1" cy="2103901"/>
          </a:xfrm>
          <a:prstGeom prst="line">
            <a:avLst/>
          </a:prstGeom>
          <a:ln w="19050">
            <a:solidFill>
              <a:srgbClr val="666666"/>
            </a:solidFill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56" name="Google Shape;116;p18"/>
          <p:cNvSpPr/>
          <p:nvPr/>
        </p:nvSpPr>
        <p:spPr>
          <a:xfrm>
            <a:off x="10661925" y="2135675"/>
            <a:ext cx="601" cy="1287301"/>
          </a:xfrm>
          <a:prstGeom prst="line">
            <a:avLst/>
          </a:prstGeom>
          <a:ln w="19050">
            <a:solidFill>
              <a:srgbClr val="666666"/>
            </a:solidFill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57" name="Google Shape;117;p18"/>
          <p:cNvSpPr/>
          <p:nvPr/>
        </p:nvSpPr>
        <p:spPr>
          <a:xfrm rot="5400000" flipH="1">
            <a:off x="7859987" y="2118074"/>
            <a:ext cx="1343401" cy="1041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19050">
            <a:solidFill>
              <a:srgbClr val="666666"/>
            </a:solidFill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58" name="Google Shape;118;p18"/>
          <p:cNvSpPr txBox="1"/>
          <p:nvPr/>
        </p:nvSpPr>
        <p:spPr>
          <a:xfrm>
            <a:off x="7212513" y="1621650"/>
            <a:ext cx="1618801" cy="424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1600"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t>Parameter 2</a:t>
            </a:r>
          </a:p>
        </p:txBody>
      </p:sp>
      <p:sp>
        <p:nvSpPr>
          <p:cNvPr id="159" name="Google Shape;119;p18"/>
          <p:cNvSpPr txBox="1"/>
          <p:nvPr/>
        </p:nvSpPr>
        <p:spPr>
          <a:xfrm>
            <a:off x="10982149" y="305799"/>
            <a:ext cx="889801" cy="7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 algn="r">
              <a:defRPr sz="3600">
                <a:solidFill>
                  <a:srgbClr val="82AA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(  )</a:t>
            </a:r>
          </a:p>
        </p:txBody>
      </p:sp>
      <p:sp>
        <p:nvSpPr>
          <p:cNvPr id="160" name="Google Shape;120;p18"/>
          <p:cNvSpPr/>
          <p:nvPr/>
        </p:nvSpPr>
        <p:spPr>
          <a:xfrm>
            <a:off x="937174" y="6196272"/>
            <a:ext cx="383401" cy="1"/>
          </a:xfrm>
          <a:prstGeom prst="line">
            <a:avLst/>
          </a:prstGeom>
          <a:ln w="19050">
            <a:solidFill>
              <a:srgbClr val="666666"/>
            </a:solidFill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61" name="Google Shape;121;p18"/>
          <p:cNvSpPr txBox="1"/>
          <p:nvPr/>
        </p:nvSpPr>
        <p:spPr>
          <a:xfrm>
            <a:off x="137149" y="6003299"/>
            <a:ext cx="765902" cy="386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 algn="r">
              <a:defRPr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t>END</a:t>
            </a:r>
          </a:p>
        </p:txBody>
      </p:sp>
      <p:sp>
        <p:nvSpPr>
          <p:cNvPr id="162" name="Google Shape;122;p18"/>
          <p:cNvSpPr/>
          <p:nvPr/>
        </p:nvSpPr>
        <p:spPr>
          <a:xfrm>
            <a:off x="937174" y="4107946"/>
            <a:ext cx="383401" cy="1"/>
          </a:xfrm>
          <a:prstGeom prst="line">
            <a:avLst/>
          </a:prstGeom>
          <a:ln w="19050">
            <a:solidFill>
              <a:srgbClr val="666666"/>
            </a:solidFill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63" name="Google Shape;123;p18"/>
          <p:cNvSpPr txBox="1"/>
          <p:nvPr/>
        </p:nvSpPr>
        <p:spPr>
          <a:xfrm>
            <a:off x="137149" y="3914925"/>
            <a:ext cx="765902" cy="386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 algn="r">
              <a:defRPr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t>START</a:t>
            </a:r>
          </a:p>
        </p:txBody>
      </p:sp>
      <p:sp>
        <p:nvSpPr>
          <p:cNvPr id="164" name="Google Shape;124;p18"/>
          <p:cNvSpPr/>
          <p:nvPr/>
        </p:nvSpPr>
        <p:spPr>
          <a:xfrm rot="16200000">
            <a:off x="911431" y="5031302"/>
            <a:ext cx="1429872" cy="295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  <a:lnTo>
                  <a:pt x="21600" y="20801"/>
                </a:lnTo>
              </a:path>
            </a:pathLst>
          </a:custGeom>
          <a:ln w="28575">
            <a:solidFill>
              <a:srgbClr val="666666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65" name="Google Shape;125;p18"/>
          <p:cNvSpPr/>
          <p:nvPr/>
        </p:nvSpPr>
        <p:spPr>
          <a:xfrm>
            <a:off x="937174" y="5152133"/>
            <a:ext cx="383401" cy="1"/>
          </a:xfrm>
          <a:prstGeom prst="line">
            <a:avLst/>
          </a:prstGeom>
          <a:ln w="19050">
            <a:solidFill>
              <a:srgbClr val="666666"/>
            </a:solidFill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66" name="Google Shape;126;p18"/>
          <p:cNvSpPr txBox="1"/>
          <p:nvPr/>
        </p:nvSpPr>
        <p:spPr>
          <a:xfrm>
            <a:off x="137149" y="4959112"/>
            <a:ext cx="765902" cy="386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 algn="r">
              <a:defRPr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</a:lstStyle>
          <a:p>
            <a:r>
              <a:t>BODY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31;p19"/>
          <p:cNvSpPr/>
          <p:nvPr/>
        </p:nvSpPr>
        <p:spPr>
          <a:xfrm>
            <a:off x="0" y="0"/>
            <a:ext cx="12192000" cy="9144000"/>
          </a:xfrm>
          <a:prstGeom prst="roundRect">
            <a:avLst>
              <a:gd name="adj" fmla="val 0"/>
            </a:avLst>
          </a:prstGeom>
          <a:solidFill>
            <a:srgbClr val="263238"/>
          </a:solidFill>
          <a:ln>
            <a:solidFill>
              <a:srgbClr val="00695C"/>
            </a:solidFill>
          </a:ln>
        </p:spPr>
        <p:txBody>
          <a:bodyPr lIns="0" tIns="0" rIns="0" bIns="0" anchor="ctr"/>
          <a:lstStyle/>
          <a:p>
            <a:pPr>
              <a:defRPr sz="2000"/>
            </a:pPr>
            <a:endParaRPr/>
          </a:p>
        </p:txBody>
      </p:sp>
      <p:sp>
        <p:nvSpPr>
          <p:cNvPr id="169" name="Google Shape;132;p19"/>
          <p:cNvSpPr txBox="1"/>
          <p:nvPr/>
        </p:nvSpPr>
        <p:spPr>
          <a:xfrm>
            <a:off x="2871024" y="271874"/>
            <a:ext cx="8694602" cy="896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4999" tIns="64999" rIns="64999" bIns="64999">
            <a:spAutoFit/>
          </a:bodyPr>
          <a:lstStyle/>
          <a:p>
            <a:pPr>
              <a:lnSpc>
                <a:spcPct val="115000"/>
              </a:lnSpc>
              <a:defRPr sz="24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var</a:t>
            </a:r>
            <a:r>
              <a:rPr>
                <a:solidFill>
                  <a:srgbClr val="EEFFFF"/>
                </a:solidFill>
              </a:rPr>
              <a:t> </a:t>
            </a:r>
            <a:r>
              <a:rPr b="1">
                <a:solidFill>
                  <a:srgbClr val="EEFFFF"/>
                </a:solidFill>
              </a:rPr>
              <a:t>todos </a:t>
            </a:r>
            <a:r>
              <a:t>=</a:t>
            </a:r>
            <a:r>
              <a:rPr>
                <a:solidFill>
                  <a:srgbClr val="EEFFFF"/>
                </a:solidFill>
              </a:rPr>
              <a:t> [</a:t>
            </a:r>
            <a:r>
              <a:rPr>
                <a:solidFill>
                  <a:srgbClr val="89DDFF"/>
                </a:solidFill>
              </a:rPr>
              <a:t>'</a:t>
            </a:r>
            <a:r>
              <a:rPr>
                <a:solidFill>
                  <a:srgbClr val="C3E88D"/>
                </a:solidFill>
              </a:rPr>
              <a:t>item 1</a:t>
            </a:r>
            <a:r>
              <a:rPr>
                <a:solidFill>
                  <a:srgbClr val="89DDFF"/>
                </a:solidFill>
              </a:rPr>
              <a:t>',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89DDFF"/>
                </a:solidFill>
              </a:rPr>
              <a:t>'</a:t>
            </a:r>
            <a:r>
              <a:rPr>
                <a:solidFill>
                  <a:srgbClr val="C3E88D"/>
                </a:solidFill>
              </a:rPr>
              <a:t>item 2</a:t>
            </a:r>
            <a:r>
              <a:rPr>
                <a:solidFill>
                  <a:srgbClr val="89DDFF"/>
                </a:solidFill>
              </a:rPr>
              <a:t>',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89DDFF"/>
                </a:solidFill>
              </a:rPr>
              <a:t>'</a:t>
            </a:r>
            <a:r>
              <a:rPr>
                <a:solidFill>
                  <a:srgbClr val="C3E88D"/>
                </a:solidFill>
              </a:rPr>
              <a:t>item 3</a:t>
            </a:r>
            <a:r>
              <a:rPr>
                <a:solidFill>
                  <a:srgbClr val="89DDFF"/>
                </a:solidFill>
              </a:rPr>
              <a:t>'</a:t>
            </a:r>
            <a:r>
              <a:rPr>
                <a:solidFill>
                  <a:srgbClr val="EEFFFF"/>
                </a:solidFill>
              </a:rPr>
              <a:t>]</a:t>
            </a:r>
            <a:r>
              <a:rPr>
                <a:solidFill>
                  <a:srgbClr val="89DDFF"/>
                </a:solidFill>
              </a:rPr>
              <a:t>;</a:t>
            </a:r>
          </a:p>
          <a:p>
            <a:pPr>
              <a:lnSpc>
                <a:spcPct val="115000"/>
              </a:lnSpc>
            </a:pPr>
            <a:endParaRPr sz="2400">
              <a:solidFill>
                <a:srgbClr val="EE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ct val="115000"/>
              </a:lnSpc>
              <a:defRPr sz="24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function</a:t>
            </a:r>
            <a:r>
              <a:rPr>
                <a:solidFill>
                  <a:srgbClr val="EEFFFF"/>
                </a:solidFill>
              </a:rPr>
              <a:t> </a:t>
            </a:r>
            <a:r>
              <a:rPr b="1">
                <a:solidFill>
                  <a:srgbClr val="82AAFF"/>
                </a:solidFill>
              </a:rPr>
              <a:t>displayTodos</a:t>
            </a:r>
            <a:r>
              <a:rPr>
                <a:solidFill>
                  <a:srgbClr val="89DDFF"/>
                </a:solidFill>
              </a:rPr>
              <a:t>()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89DDFF"/>
                </a:solidFill>
              </a:rPr>
              <a:t>{</a:t>
            </a:r>
          </a:p>
          <a:p>
            <a:pPr>
              <a:lnSpc>
                <a:spcPct val="115000"/>
              </a:lnSpc>
              <a:defRPr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FFCB6B"/>
                </a:solidFill>
              </a:rPr>
              <a:t>console</a:t>
            </a:r>
            <a:r>
              <a:rPr>
                <a:solidFill>
                  <a:srgbClr val="89DDFF"/>
                </a:solidFill>
              </a:rPr>
              <a:t>.</a:t>
            </a:r>
            <a:r>
              <a:rPr>
                <a:solidFill>
                  <a:srgbClr val="82AAFF"/>
                </a:solidFill>
              </a:rPr>
              <a:t>log</a:t>
            </a:r>
            <a:r>
              <a:t>(</a:t>
            </a:r>
            <a:r>
              <a:rPr>
                <a:solidFill>
                  <a:srgbClr val="89DDFF"/>
                </a:solidFill>
              </a:rPr>
              <a:t>'</a:t>
            </a:r>
            <a:r>
              <a:rPr>
                <a:solidFill>
                  <a:srgbClr val="C3E88D"/>
                </a:solidFill>
              </a:rPr>
              <a:t>My Todos: </a:t>
            </a:r>
            <a:r>
              <a:rPr>
                <a:solidFill>
                  <a:srgbClr val="89DDFF"/>
                </a:solidFill>
              </a:rPr>
              <a:t>',</a:t>
            </a:r>
            <a:r>
              <a:t> todos)</a:t>
            </a:r>
            <a:r>
              <a:rPr>
                <a:solidFill>
                  <a:srgbClr val="89DDFF"/>
                </a:solidFill>
              </a:rPr>
              <a:t>;</a:t>
            </a:r>
          </a:p>
          <a:p>
            <a:pPr>
              <a:lnSpc>
                <a:spcPct val="115000"/>
              </a:lnSpc>
              <a:defRPr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>
              <a:lnSpc>
                <a:spcPct val="115000"/>
              </a:lnSpc>
            </a:pPr>
            <a:endParaRPr sz="2400">
              <a:solidFill>
                <a:srgbClr val="EE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ct val="115000"/>
              </a:lnSpc>
              <a:defRPr sz="24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function</a:t>
            </a:r>
            <a:r>
              <a:rPr>
                <a:solidFill>
                  <a:srgbClr val="EEFFFF"/>
                </a:solidFill>
              </a:rPr>
              <a:t> </a:t>
            </a:r>
            <a:r>
              <a:rPr b="1">
                <a:solidFill>
                  <a:srgbClr val="82AAFF"/>
                </a:solidFill>
              </a:rPr>
              <a:t>addTodo</a:t>
            </a:r>
            <a:r>
              <a:rPr>
                <a:solidFill>
                  <a:srgbClr val="89DDFF"/>
                </a:solidFill>
              </a:rPr>
              <a:t>(</a:t>
            </a:r>
            <a:r>
              <a:rPr>
                <a:solidFill>
                  <a:srgbClr val="FF5370"/>
                </a:solidFill>
              </a:rPr>
              <a:t>todo</a:t>
            </a:r>
            <a:r>
              <a:rPr>
                <a:solidFill>
                  <a:srgbClr val="89DDFF"/>
                </a:solidFill>
              </a:rPr>
              <a:t>)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89DDFF"/>
                </a:solidFill>
              </a:rPr>
              <a:t>{</a:t>
            </a:r>
          </a:p>
          <a:p>
            <a:pPr>
              <a:lnSpc>
                <a:spcPct val="115000"/>
              </a:lnSpc>
              <a:defRPr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todos</a:t>
            </a:r>
            <a:r>
              <a:rPr>
                <a:solidFill>
                  <a:srgbClr val="89DDFF"/>
                </a:solidFill>
              </a:rPr>
              <a:t>.</a:t>
            </a:r>
            <a:r>
              <a:rPr>
                <a:solidFill>
                  <a:srgbClr val="82AAFF"/>
                </a:solidFill>
              </a:rPr>
              <a:t>push</a:t>
            </a:r>
            <a:r>
              <a:t>(todo)</a:t>
            </a:r>
            <a:r>
              <a:rPr>
                <a:solidFill>
                  <a:srgbClr val="89DDFF"/>
                </a:solidFill>
              </a:rPr>
              <a:t>;</a:t>
            </a:r>
          </a:p>
          <a:p>
            <a:pPr>
              <a:lnSpc>
                <a:spcPct val="115000"/>
              </a:lnSpc>
              <a:defRPr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82AAFF"/>
                </a:solidFill>
              </a:rPr>
              <a:t>displayTodos</a:t>
            </a:r>
            <a:r>
              <a:t>()</a:t>
            </a:r>
            <a:r>
              <a:rPr>
                <a:solidFill>
                  <a:srgbClr val="89DDFF"/>
                </a:solidFill>
              </a:rPr>
              <a:t>;</a:t>
            </a:r>
          </a:p>
          <a:p>
            <a:pPr>
              <a:lnSpc>
                <a:spcPct val="115000"/>
              </a:lnSpc>
              <a:defRPr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>
              <a:lnSpc>
                <a:spcPct val="115000"/>
              </a:lnSpc>
            </a:pPr>
            <a:endParaRPr sz="2400">
              <a:solidFill>
                <a:srgbClr val="EE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ct val="115000"/>
              </a:lnSpc>
              <a:defRPr sz="24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function</a:t>
            </a:r>
            <a:r>
              <a:rPr>
                <a:solidFill>
                  <a:srgbClr val="EEFFFF"/>
                </a:solidFill>
              </a:rPr>
              <a:t> </a:t>
            </a:r>
            <a:r>
              <a:rPr b="1">
                <a:solidFill>
                  <a:srgbClr val="82AAFF"/>
                </a:solidFill>
              </a:rPr>
              <a:t>changeTodo</a:t>
            </a:r>
            <a:r>
              <a:rPr>
                <a:solidFill>
                  <a:srgbClr val="89DDFF"/>
                </a:solidFill>
              </a:rPr>
              <a:t>(</a:t>
            </a:r>
            <a:r>
              <a:rPr>
                <a:solidFill>
                  <a:srgbClr val="FF5370"/>
                </a:solidFill>
              </a:rPr>
              <a:t>position</a:t>
            </a:r>
            <a:r>
              <a:rPr>
                <a:solidFill>
                  <a:srgbClr val="89DDFF"/>
                </a:solidFill>
              </a:rPr>
              <a:t>,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FF5370"/>
                </a:solidFill>
              </a:rPr>
              <a:t>newText</a:t>
            </a:r>
            <a:r>
              <a:rPr>
                <a:solidFill>
                  <a:srgbClr val="89DDFF"/>
                </a:solidFill>
              </a:rPr>
              <a:t>)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89DDFF"/>
                </a:solidFill>
              </a:rPr>
              <a:t>{</a:t>
            </a:r>
          </a:p>
          <a:p>
            <a:pPr>
              <a:lnSpc>
                <a:spcPct val="115000"/>
              </a:lnSpc>
              <a:defRPr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todos[position] </a:t>
            </a:r>
            <a:r>
              <a:rPr>
                <a:solidFill>
                  <a:srgbClr val="C792EA"/>
                </a:solidFill>
              </a:rPr>
              <a:t>=</a:t>
            </a:r>
            <a:r>
              <a:t> newText</a:t>
            </a:r>
            <a:r>
              <a:rPr>
                <a:solidFill>
                  <a:srgbClr val="89DDFF"/>
                </a:solidFill>
              </a:rPr>
              <a:t>;</a:t>
            </a:r>
          </a:p>
          <a:p>
            <a:pPr>
              <a:lnSpc>
                <a:spcPct val="115000"/>
              </a:lnSpc>
              <a:defRPr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82AAFF"/>
                </a:solidFill>
              </a:rPr>
              <a:t>displayTodos</a:t>
            </a:r>
            <a:r>
              <a:t>()</a:t>
            </a:r>
            <a:r>
              <a:rPr>
                <a:solidFill>
                  <a:srgbClr val="89DDFF"/>
                </a:solidFill>
              </a:rPr>
              <a:t>;</a:t>
            </a:r>
          </a:p>
          <a:p>
            <a:pPr>
              <a:lnSpc>
                <a:spcPct val="115000"/>
              </a:lnSpc>
              <a:defRPr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>
              <a:lnSpc>
                <a:spcPct val="115000"/>
              </a:lnSpc>
            </a:pPr>
            <a:endParaRPr sz="2400">
              <a:solidFill>
                <a:srgbClr val="EE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ct val="115000"/>
              </a:lnSpc>
              <a:defRPr sz="24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function</a:t>
            </a:r>
            <a:r>
              <a:rPr>
                <a:solidFill>
                  <a:srgbClr val="EEFFFF"/>
                </a:solidFill>
              </a:rPr>
              <a:t> </a:t>
            </a:r>
            <a:r>
              <a:rPr b="1">
                <a:solidFill>
                  <a:srgbClr val="82AAFF"/>
                </a:solidFill>
              </a:rPr>
              <a:t>deleteTodo</a:t>
            </a:r>
            <a:r>
              <a:rPr>
                <a:solidFill>
                  <a:srgbClr val="89DDFF"/>
                </a:solidFill>
              </a:rPr>
              <a:t>(</a:t>
            </a:r>
            <a:r>
              <a:rPr>
                <a:solidFill>
                  <a:srgbClr val="FF5370"/>
                </a:solidFill>
              </a:rPr>
              <a:t>position</a:t>
            </a:r>
            <a:r>
              <a:rPr>
                <a:solidFill>
                  <a:srgbClr val="89DDFF"/>
                </a:solidFill>
              </a:rPr>
              <a:t>)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89DDFF"/>
                </a:solidFill>
              </a:rPr>
              <a:t>{</a:t>
            </a:r>
          </a:p>
          <a:p>
            <a:pPr>
              <a:lnSpc>
                <a:spcPct val="115000"/>
              </a:lnSpc>
              <a:defRPr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todos</a:t>
            </a:r>
            <a:r>
              <a:rPr>
                <a:solidFill>
                  <a:srgbClr val="89DDFF"/>
                </a:solidFill>
              </a:rPr>
              <a:t>.</a:t>
            </a:r>
            <a:r>
              <a:rPr>
                <a:solidFill>
                  <a:srgbClr val="82AAFF"/>
                </a:solidFill>
              </a:rPr>
              <a:t>splice</a:t>
            </a:r>
            <a:r>
              <a:t>(position</a:t>
            </a:r>
            <a:r>
              <a:rPr>
                <a:solidFill>
                  <a:srgbClr val="89DDFF"/>
                </a:solidFill>
              </a:rPr>
              <a:t>,</a:t>
            </a:r>
            <a:r>
              <a:t> </a:t>
            </a:r>
            <a:r>
              <a:rPr>
                <a:solidFill>
                  <a:srgbClr val="F78C6C"/>
                </a:solidFill>
              </a:rPr>
              <a:t>1</a:t>
            </a:r>
            <a:r>
              <a:t>)</a:t>
            </a:r>
            <a:r>
              <a:rPr>
                <a:solidFill>
                  <a:srgbClr val="89DDFF"/>
                </a:solidFill>
              </a:rPr>
              <a:t>;</a:t>
            </a:r>
          </a:p>
          <a:p>
            <a:pPr>
              <a:lnSpc>
                <a:spcPct val="115000"/>
              </a:lnSpc>
              <a:defRPr sz="24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82AAFF"/>
                </a:solidFill>
              </a:rPr>
              <a:t>displayTodos</a:t>
            </a:r>
            <a:r>
              <a:t>()</a:t>
            </a:r>
            <a:r>
              <a:rPr>
                <a:solidFill>
                  <a:srgbClr val="89DDFF"/>
                </a:solidFill>
              </a:rPr>
              <a:t>;</a:t>
            </a:r>
          </a:p>
          <a:p>
            <a:pPr>
              <a:lnSpc>
                <a:spcPct val="115000"/>
              </a:lnSpc>
              <a:defRPr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170" name="Google Shape;133;p19"/>
          <p:cNvSpPr txBox="1"/>
          <p:nvPr/>
        </p:nvSpPr>
        <p:spPr>
          <a:xfrm rot="16200000">
            <a:off x="-3062000" y="4196399"/>
            <a:ext cx="8526300" cy="7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algn="ctr">
              <a:defRPr sz="3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APP VERSION </a:t>
            </a:r>
            <a:r>
              <a:rPr>
                <a:solidFill>
                  <a:srgbClr val="EE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2</a:t>
            </a:r>
            <a:r>
              <a:t> - </a:t>
            </a:r>
            <a:r>
              <a:rPr>
                <a:latin typeface="Roboto Medium"/>
                <a:ea typeface="Roboto Medium"/>
                <a:cs typeface="Roboto Medium"/>
                <a:sym typeface="Roboto Medium"/>
              </a:rPr>
              <a:t>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44;p21"/>
          <p:cNvSpPr txBox="1"/>
          <p:nvPr/>
        </p:nvSpPr>
        <p:spPr>
          <a:xfrm>
            <a:off x="2161925" y="2640624"/>
            <a:ext cx="8520301" cy="8167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4999" tIns="64999" rIns="64999" bIns="64999">
            <a:spAutoFit/>
          </a:bodyPr>
          <a:lstStyle/>
          <a:p>
            <a:pPr>
              <a:lnSpc>
                <a:spcPct val="115000"/>
              </a:lnSpc>
              <a:defRPr sz="3200" b="1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>
              <a:lnSpc>
                <a:spcPct val="115000"/>
              </a:lnSpc>
            </a:pPr>
            <a:endParaRPr sz="3200" b="1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>
              <a:lnSpc>
                <a:spcPct val="150000"/>
              </a:lnSpc>
              <a:defRPr sz="3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key1 </a:t>
            </a:r>
            <a:r>
              <a:rPr>
                <a:solidFill>
                  <a:srgbClr val="89DDFF"/>
                </a:solidFill>
              </a:rPr>
              <a:t>:</a:t>
            </a:r>
            <a:r>
              <a:t>	</a:t>
            </a:r>
            <a:r>
              <a:rPr>
                <a:solidFill>
                  <a:srgbClr val="89DDFF"/>
                </a:solidFill>
              </a:rPr>
              <a:t>"</a:t>
            </a:r>
            <a:r>
              <a:rPr>
                <a:solidFill>
                  <a:srgbClr val="C3E88D"/>
                </a:solidFill>
              </a:rPr>
              <a:t>Tada!</a:t>
            </a:r>
            <a:r>
              <a:rPr>
                <a:solidFill>
                  <a:srgbClr val="89DDFF"/>
                </a:solidFill>
              </a:rPr>
              <a:t>" ,</a:t>
            </a:r>
          </a:p>
          <a:p>
            <a:pPr indent="457200">
              <a:lnSpc>
                <a:spcPct val="150000"/>
              </a:lnSpc>
              <a:defRPr sz="3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key2 </a:t>
            </a:r>
            <a:r>
              <a:rPr>
                <a:solidFill>
                  <a:srgbClr val="89DDFF"/>
                </a:solidFill>
              </a:rPr>
              <a:t>:</a:t>
            </a:r>
            <a:r>
              <a:t>	</a:t>
            </a:r>
            <a:r>
              <a:rPr>
                <a:solidFill>
                  <a:srgbClr val="F78C6C"/>
                </a:solidFill>
              </a:rPr>
              <a:t>3.14 </a:t>
            </a:r>
            <a:r>
              <a:rPr>
                <a:solidFill>
                  <a:srgbClr val="89DDFF"/>
                </a:solidFill>
              </a:rPr>
              <a:t>,</a:t>
            </a:r>
          </a:p>
          <a:p>
            <a:pPr>
              <a:lnSpc>
                <a:spcPct val="150000"/>
              </a:lnSpc>
              <a:defRPr sz="3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rgbClr val="EEFFFF"/>
                </a:solidFill>
              </a:rPr>
              <a:t>key3 </a:t>
            </a:r>
            <a:r>
              <a:t>:	</a:t>
            </a:r>
            <a:r>
              <a:rPr>
                <a:solidFill>
                  <a:srgbClr val="EEFFFF"/>
                </a:solidFill>
              </a:rPr>
              <a:t>[</a:t>
            </a:r>
            <a:r>
              <a:t>"</a:t>
            </a:r>
            <a:r>
              <a:rPr>
                <a:solidFill>
                  <a:srgbClr val="C3E88D"/>
                </a:solidFill>
              </a:rPr>
              <a:t>item 1</a:t>
            </a:r>
            <a:r>
              <a:t>", </a:t>
            </a:r>
            <a:r>
              <a:rPr>
                <a:solidFill>
                  <a:srgbClr val="F78C6C"/>
                </a:solidFill>
              </a:rPr>
              <a:t>56</a:t>
            </a:r>
            <a:r>
              <a:rPr>
                <a:solidFill>
                  <a:srgbClr val="EEFFFF"/>
                </a:solidFill>
              </a:rPr>
              <a:t>] </a:t>
            </a:r>
            <a:r>
              <a:t>,</a:t>
            </a:r>
          </a:p>
          <a:p>
            <a:pPr>
              <a:lnSpc>
                <a:spcPct val="150000"/>
              </a:lnSpc>
              <a:defRPr sz="32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  <a:r>
              <a:rPr>
                <a:solidFill>
                  <a:srgbClr val="EEFFFF"/>
                </a:solidFill>
              </a:rPr>
              <a:t>key4</a:t>
            </a:r>
            <a:r>
              <a:t> : 	function() {return 5;} ,</a:t>
            </a:r>
          </a:p>
          <a:p>
            <a:pPr indent="457200">
              <a:lnSpc>
                <a:spcPct val="150000"/>
              </a:lnSpc>
              <a:defRPr sz="3200">
                <a:solidFill>
                  <a:srgbClr val="EE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key5</a:t>
            </a:r>
            <a:r>
              <a:rPr>
                <a:solidFill>
                  <a:srgbClr val="89DDFF"/>
                </a:solidFill>
              </a:rPr>
              <a:t> : 	{</a:t>
            </a:r>
            <a:r>
              <a:t>key1</a:t>
            </a:r>
            <a:r>
              <a:rPr>
                <a:solidFill>
                  <a:srgbClr val="89DDFF"/>
                </a:solidFill>
              </a:rPr>
              <a:t>:</a:t>
            </a:r>
            <a:r>
              <a:t> </a:t>
            </a:r>
            <a:r>
              <a:rPr>
                <a:solidFill>
                  <a:srgbClr val="89DDFF"/>
                </a:solidFill>
              </a:rPr>
              <a:t>"</a:t>
            </a:r>
            <a:r>
              <a:rPr>
                <a:solidFill>
                  <a:srgbClr val="C3E88D"/>
                </a:solidFill>
              </a:rPr>
              <a:t>Bob</a:t>
            </a:r>
            <a:r>
              <a:rPr>
                <a:solidFill>
                  <a:srgbClr val="89DDFF"/>
                </a:solidFill>
              </a:rPr>
              <a:t>", </a:t>
            </a:r>
            <a:r>
              <a:t>key2</a:t>
            </a:r>
            <a:r>
              <a:rPr>
                <a:solidFill>
                  <a:srgbClr val="89DDFF"/>
                </a:solidFill>
              </a:rPr>
              <a:t>:</a:t>
            </a:r>
            <a:r>
              <a:t> </a:t>
            </a:r>
            <a:r>
              <a:rPr>
                <a:solidFill>
                  <a:srgbClr val="F78C6C"/>
                </a:solidFill>
              </a:rPr>
              <a:t>2</a:t>
            </a:r>
            <a:r>
              <a:rPr>
                <a:solidFill>
                  <a:srgbClr val="89DDFF"/>
                </a:solidFill>
              </a:rPr>
              <a:t>}</a:t>
            </a:r>
          </a:p>
          <a:p>
            <a:pPr indent="457200">
              <a:lnSpc>
                <a:spcPct val="115000"/>
              </a:lnSpc>
            </a:pPr>
            <a:endParaRPr sz="30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  <a:defRPr sz="3000" b="1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37500"/>
              </a:lnSpc>
            </a:pPr>
            <a:endParaRPr sz="30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</a:pPr>
            <a:endParaRPr sz="30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78" name="Google Shape;145;p21"/>
          <p:cNvSpPr txBox="1"/>
          <p:nvPr/>
        </p:nvSpPr>
        <p:spPr>
          <a:xfrm>
            <a:off x="2435993" y="1645375"/>
            <a:ext cx="4746300" cy="449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algn="ctr">
              <a:defRPr sz="1800">
                <a:solidFill>
                  <a:srgbClr val="EE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r>
              <a:t>KEY</a:t>
            </a:r>
            <a:r>
              <a:rPr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rPr>
              <a:t>(can be a key, a string or a number)</a:t>
            </a:r>
          </a:p>
        </p:txBody>
      </p:sp>
      <p:sp>
        <p:nvSpPr>
          <p:cNvPr id="179" name="Google Shape;146;p21"/>
          <p:cNvSpPr/>
          <p:nvPr/>
        </p:nvSpPr>
        <p:spPr>
          <a:xfrm rot="5400000">
            <a:off x="6349613" y="1208711"/>
            <a:ext cx="1609202" cy="3483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4403" y="0"/>
                </a:lnTo>
                <a:lnTo>
                  <a:pt x="14403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666666"/>
            </a:solidFill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80" name="Google Shape;147;p21"/>
          <p:cNvSpPr txBox="1"/>
          <p:nvPr/>
        </p:nvSpPr>
        <p:spPr>
          <a:xfrm>
            <a:off x="8279024" y="1645375"/>
            <a:ext cx="3192601" cy="449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algn="ctr">
              <a:defRPr sz="1800">
                <a:solidFill>
                  <a:srgbClr val="EE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r>
              <a:t>VALUE </a:t>
            </a:r>
            <a:r>
              <a:rPr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rPr>
              <a:t>(can be ANYTHING !)</a:t>
            </a:r>
          </a:p>
        </p:txBody>
      </p:sp>
      <p:sp>
        <p:nvSpPr>
          <p:cNvPr id="181" name="Google Shape;148;p21"/>
          <p:cNvSpPr/>
          <p:nvPr/>
        </p:nvSpPr>
        <p:spPr>
          <a:xfrm flipH="1">
            <a:off x="3107700" y="2172460"/>
            <a:ext cx="1" cy="1582801"/>
          </a:xfrm>
          <a:prstGeom prst="line">
            <a:avLst/>
          </a:prstGeom>
          <a:ln w="19050">
            <a:solidFill>
              <a:srgbClr val="666666"/>
            </a:solidFill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82" name="Google Shape;149;p21"/>
          <p:cNvSpPr/>
          <p:nvPr/>
        </p:nvSpPr>
        <p:spPr>
          <a:xfrm>
            <a:off x="6972124" y="4181600"/>
            <a:ext cx="3204901" cy="1"/>
          </a:xfrm>
          <a:prstGeom prst="line">
            <a:avLst/>
          </a:prstGeom>
          <a:ln w="19050">
            <a:solidFill>
              <a:srgbClr val="666666"/>
            </a:solidFill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83" name="Google Shape;151;p21"/>
          <p:cNvSpPr/>
          <p:nvPr/>
        </p:nvSpPr>
        <p:spPr>
          <a:xfrm flipV="1">
            <a:off x="4100820" y="2988160"/>
            <a:ext cx="1" cy="767101"/>
          </a:xfrm>
          <a:prstGeom prst="line">
            <a:avLst/>
          </a:prstGeom>
          <a:ln w="19050">
            <a:solidFill>
              <a:srgbClr val="666666"/>
            </a:solidFill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84" name="Google Shape;152;p21"/>
          <p:cNvSpPr txBox="1"/>
          <p:nvPr/>
        </p:nvSpPr>
        <p:spPr>
          <a:xfrm>
            <a:off x="3225425" y="2309400"/>
            <a:ext cx="2010001" cy="589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algn="ctr"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two dots</a:t>
            </a:r>
          </a:p>
          <a:p>
            <a:pPr algn="ctr">
              <a:defRPr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(separate key/value)</a:t>
            </a:r>
          </a:p>
        </p:txBody>
      </p:sp>
      <p:sp>
        <p:nvSpPr>
          <p:cNvPr id="185" name="Google Shape;150;p21"/>
          <p:cNvSpPr txBox="1"/>
          <p:nvPr/>
        </p:nvSpPr>
        <p:spPr>
          <a:xfrm>
            <a:off x="10177025" y="3886975"/>
            <a:ext cx="1574401" cy="589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algn="ctr">
              <a:defRPr>
                <a:solidFill>
                  <a:srgbClr val="EE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comma</a:t>
            </a:r>
          </a:p>
          <a:p>
            <a:pPr algn="ctr">
              <a:defRPr>
                <a:solidFill>
                  <a:schemeClr val="accent2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(separate items)</a:t>
            </a:r>
          </a:p>
        </p:txBody>
      </p:sp>
      <p:sp>
        <p:nvSpPr>
          <p:cNvPr id="186" name="Google Shape;153;p21"/>
          <p:cNvSpPr txBox="1"/>
          <p:nvPr/>
        </p:nvSpPr>
        <p:spPr>
          <a:xfrm>
            <a:off x="10982149" y="305799"/>
            <a:ext cx="889801" cy="7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 algn="r">
              <a:defRPr sz="3600">
                <a:solidFill>
                  <a:srgbClr val="89DD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t>{  }</a:t>
            </a:r>
          </a:p>
        </p:txBody>
      </p:sp>
      <p:sp>
        <p:nvSpPr>
          <p:cNvPr id="187" name="Google Shape;154;p21"/>
          <p:cNvSpPr txBox="1"/>
          <p:nvPr/>
        </p:nvSpPr>
        <p:spPr>
          <a:xfrm>
            <a:off x="704974" y="2767024"/>
            <a:ext cx="825002" cy="386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 algn="r"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START</a:t>
            </a:r>
          </a:p>
        </p:txBody>
      </p:sp>
      <p:sp>
        <p:nvSpPr>
          <p:cNvPr id="188" name="Google Shape;155;p21"/>
          <p:cNvSpPr/>
          <p:nvPr/>
        </p:nvSpPr>
        <p:spPr>
          <a:xfrm flipH="1">
            <a:off x="1529975" y="2961320"/>
            <a:ext cx="555601" cy="1"/>
          </a:xfrm>
          <a:prstGeom prst="line">
            <a:avLst/>
          </a:prstGeom>
          <a:ln w="19050">
            <a:solidFill>
              <a:srgbClr val="666666"/>
            </a:solidFill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89" name="Google Shape;156;p21"/>
          <p:cNvSpPr txBox="1"/>
          <p:nvPr/>
        </p:nvSpPr>
        <p:spPr>
          <a:xfrm>
            <a:off x="796474" y="8074475"/>
            <a:ext cx="733501" cy="386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 algn="r"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END</a:t>
            </a:r>
          </a:p>
        </p:txBody>
      </p:sp>
      <p:sp>
        <p:nvSpPr>
          <p:cNvPr id="190" name="Google Shape;157;p21"/>
          <p:cNvSpPr/>
          <p:nvPr/>
        </p:nvSpPr>
        <p:spPr>
          <a:xfrm flipH="1">
            <a:off x="1529975" y="8268769"/>
            <a:ext cx="555601" cy="1"/>
          </a:xfrm>
          <a:prstGeom prst="line">
            <a:avLst/>
          </a:prstGeom>
          <a:ln w="19050">
            <a:solidFill>
              <a:srgbClr val="666666"/>
            </a:solidFill>
            <a:head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91" name="Google Shape;158;p21"/>
          <p:cNvSpPr txBox="1"/>
          <p:nvPr/>
        </p:nvSpPr>
        <p:spPr>
          <a:xfrm>
            <a:off x="457200" y="255350"/>
            <a:ext cx="11201400" cy="91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>
              <a:defRPr sz="36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THE ANATOMY OF AN </a:t>
            </a:r>
            <a:r>
              <a:rPr>
                <a:latin typeface="Roboto Medium"/>
                <a:ea typeface="Roboto Medium"/>
                <a:cs typeface="Roboto Medium"/>
                <a:sym typeface="Roboto Medium"/>
              </a:rPr>
              <a:t>OBJECT</a:t>
            </a:r>
          </a:p>
          <a:p>
            <a:pPr>
              <a:defRPr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An object is a collection of properties, and a property is an association between a name (or key) and a value</a:t>
            </a:r>
          </a:p>
        </p:txBody>
      </p:sp>
      <p:sp>
        <p:nvSpPr>
          <p:cNvPr id="192" name="Google Shape;159;p21"/>
          <p:cNvSpPr/>
          <p:nvPr/>
        </p:nvSpPr>
        <p:spPr>
          <a:xfrm rot="16200000">
            <a:off x="278731" y="5459496"/>
            <a:ext cx="3152463" cy="295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  <a:lnTo>
                  <a:pt x="21600" y="20801"/>
                </a:lnTo>
              </a:path>
            </a:pathLst>
          </a:custGeom>
          <a:ln w="28575">
            <a:solidFill>
              <a:srgbClr val="666666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93" name="Google Shape;160;p21"/>
          <p:cNvSpPr txBox="1"/>
          <p:nvPr/>
        </p:nvSpPr>
        <p:spPr>
          <a:xfrm>
            <a:off x="228600" y="5297900"/>
            <a:ext cx="1301401" cy="386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 algn="r"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PROPERTIES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65;p22"/>
          <p:cNvSpPr txBox="1"/>
          <p:nvPr/>
        </p:nvSpPr>
        <p:spPr>
          <a:xfrm>
            <a:off x="2871024" y="121925"/>
            <a:ext cx="8694602" cy="92466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4999" tIns="64999" rIns="64999" bIns="64999">
            <a:spAutoFit/>
          </a:bodyPr>
          <a:lstStyle/>
          <a:p>
            <a:pPr>
              <a:lnSpc>
                <a:spcPct val="115000"/>
              </a:lnSpc>
              <a:defRPr sz="24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var</a:t>
            </a:r>
            <a:r>
              <a:rPr>
                <a:solidFill>
                  <a:srgbClr val="EEFFFF"/>
                </a:solidFill>
              </a:rPr>
              <a:t> </a:t>
            </a:r>
            <a:r>
              <a:rPr b="1">
                <a:solidFill>
                  <a:srgbClr val="EEFFFF"/>
                </a:solidFill>
              </a:rPr>
              <a:t>todoList </a:t>
            </a:r>
            <a:r>
              <a:t>=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89DDFF"/>
                </a:solidFill>
              </a:rPr>
              <a:t>{</a:t>
            </a:r>
          </a:p>
          <a:p>
            <a:pPr>
              <a:lnSpc>
                <a:spcPct val="115000"/>
              </a:lnSpc>
            </a:pPr>
            <a:endParaRPr sz="12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  <a:defRPr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 b="1"/>
              <a:t>todos</a:t>
            </a:r>
            <a:r>
              <a:rPr>
                <a:solidFill>
                  <a:srgbClr val="89DDFF"/>
                </a:solidFill>
              </a:rPr>
              <a:t>:</a:t>
            </a:r>
            <a:r>
              <a:t> [</a:t>
            </a:r>
            <a:r>
              <a:rPr>
                <a:solidFill>
                  <a:srgbClr val="89DDFF"/>
                </a:solidFill>
              </a:rPr>
              <a:t>'</a:t>
            </a:r>
            <a:r>
              <a:rPr>
                <a:solidFill>
                  <a:srgbClr val="C3E88D"/>
                </a:solidFill>
              </a:rPr>
              <a:t>item 1</a:t>
            </a:r>
            <a:r>
              <a:rPr>
                <a:solidFill>
                  <a:srgbClr val="89DDFF"/>
                </a:solidFill>
              </a:rPr>
              <a:t>',</a:t>
            </a:r>
            <a:r>
              <a:t> </a:t>
            </a:r>
            <a:r>
              <a:rPr>
                <a:solidFill>
                  <a:srgbClr val="89DDFF"/>
                </a:solidFill>
              </a:rPr>
              <a:t>'</a:t>
            </a:r>
            <a:r>
              <a:rPr>
                <a:solidFill>
                  <a:srgbClr val="C3E88D"/>
                </a:solidFill>
              </a:rPr>
              <a:t>item 2</a:t>
            </a:r>
            <a:r>
              <a:rPr>
                <a:solidFill>
                  <a:srgbClr val="89DDFF"/>
                </a:solidFill>
              </a:rPr>
              <a:t>',</a:t>
            </a:r>
            <a:r>
              <a:t> </a:t>
            </a:r>
            <a:r>
              <a:rPr>
                <a:solidFill>
                  <a:srgbClr val="89DDFF"/>
                </a:solidFill>
              </a:rPr>
              <a:t>'</a:t>
            </a:r>
            <a:r>
              <a:rPr>
                <a:solidFill>
                  <a:srgbClr val="C3E88D"/>
                </a:solidFill>
              </a:rPr>
              <a:t>item 3</a:t>
            </a:r>
            <a:r>
              <a:rPr>
                <a:solidFill>
                  <a:srgbClr val="89DDFF"/>
                </a:solidFill>
              </a:rPr>
              <a:t>'</a:t>
            </a:r>
            <a:r>
              <a:t>]</a:t>
            </a:r>
            <a:r>
              <a:rPr>
                <a:solidFill>
                  <a:srgbClr val="89DDFF"/>
                </a:solidFill>
              </a:rPr>
              <a:t>,</a:t>
            </a:r>
          </a:p>
          <a:p>
            <a:pPr>
              <a:lnSpc>
                <a:spcPct val="115000"/>
              </a:lnSpc>
            </a:pPr>
            <a:endParaRPr sz="12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  <a:defRPr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 b="1">
                <a:solidFill>
                  <a:srgbClr val="82AAFF"/>
                </a:solidFill>
              </a:rPr>
              <a:t>displayTodos</a:t>
            </a:r>
            <a:r>
              <a:rPr>
                <a:solidFill>
                  <a:srgbClr val="89DDFF"/>
                </a:solidFill>
              </a:rPr>
              <a:t>:</a:t>
            </a:r>
            <a:r>
              <a:t> </a:t>
            </a:r>
            <a:r>
              <a:rPr>
                <a:solidFill>
                  <a:srgbClr val="C792EA"/>
                </a:solidFill>
              </a:rPr>
              <a:t>function</a:t>
            </a:r>
            <a:r>
              <a:t> </a:t>
            </a:r>
            <a:r>
              <a:rPr>
                <a:solidFill>
                  <a:srgbClr val="89DDFF"/>
                </a:solidFill>
              </a:rPr>
              <a:t>()</a:t>
            </a:r>
            <a:r>
              <a:t> </a:t>
            </a:r>
            <a:r>
              <a:rPr>
                <a:solidFill>
                  <a:srgbClr val="89DDFF"/>
                </a:solidFill>
              </a:rPr>
              <a:t>{</a:t>
            </a:r>
          </a:p>
          <a:p>
            <a:pPr>
              <a:lnSpc>
                <a:spcPct val="115000"/>
              </a:lnSpc>
              <a:defRPr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>
                <a:solidFill>
                  <a:srgbClr val="FFCB6B"/>
                </a:solidFill>
              </a:rPr>
              <a:t>console</a:t>
            </a:r>
            <a:r>
              <a:rPr>
                <a:solidFill>
                  <a:srgbClr val="89DDFF"/>
                </a:solidFill>
              </a:rPr>
              <a:t>.</a:t>
            </a:r>
            <a:r>
              <a:rPr>
                <a:solidFill>
                  <a:srgbClr val="82AAFF"/>
                </a:solidFill>
              </a:rPr>
              <a:t>log</a:t>
            </a:r>
            <a:r>
              <a:t>(</a:t>
            </a:r>
            <a:r>
              <a:rPr>
                <a:solidFill>
                  <a:srgbClr val="89DDFF"/>
                </a:solidFill>
              </a:rPr>
              <a:t>'</a:t>
            </a:r>
            <a:r>
              <a:rPr>
                <a:solidFill>
                  <a:srgbClr val="C3E88D"/>
                </a:solidFill>
              </a:rPr>
              <a:t>My Todos: </a:t>
            </a:r>
            <a:r>
              <a:rPr>
                <a:solidFill>
                  <a:srgbClr val="89DDFF"/>
                </a:solidFill>
              </a:rPr>
              <a:t>',</a:t>
            </a:r>
            <a:r>
              <a:t> </a:t>
            </a:r>
            <a:r>
              <a:rPr i="1">
                <a:solidFill>
                  <a:srgbClr val="FF5370"/>
                </a:solidFill>
              </a:rPr>
              <a:t>this</a:t>
            </a:r>
            <a:r>
              <a:rPr>
                <a:solidFill>
                  <a:srgbClr val="89DDFF"/>
                </a:solidFill>
              </a:rPr>
              <a:t>.</a:t>
            </a:r>
            <a:r>
              <a:t>todos)</a:t>
            </a:r>
            <a:r>
              <a:rPr>
                <a:solidFill>
                  <a:srgbClr val="89DDFF"/>
                </a:solidFill>
              </a:rPr>
              <a:t>;</a:t>
            </a:r>
          </a:p>
          <a:p>
            <a:pPr>
              <a:lnSpc>
                <a:spcPct val="115000"/>
              </a:lnSpc>
              <a:defRPr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>
                <a:solidFill>
                  <a:srgbClr val="89DDFF"/>
                </a:solidFill>
              </a:rPr>
              <a:t>},</a:t>
            </a:r>
          </a:p>
          <a:p>
            <a:pPr>
              <a:lnSpc>
                <a:spcPct val="115000"/>
              </a:lnSpc>
            </a:pPr>
            <a:endParaRPr sz="12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  <a:defRPr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 b="1">
                <a:solidFill>
                  <a:srgbClr val="82AAFF"/>
                </a:solidFill>
              </a:rPr>
              <a:t>addTodo</a:t>
            </a:r>
            <a:r>
              <a:rPr>
                <a:solidFill>
                  <a:srgbClr val="89DDFF"/>
                </a:solidFill>
              </a:rPr>
              <a:t>:</a:t>
            </a:r>
            <a:r>
              <a:t> </a:t>
            </a:r>
            <a:r>
              <a:rPr>
                <a:solidFill>
                  <a:srgbClr val="C792EA"/>
                </a:solidFill>
              </a:rPr>
              <a:t>function</a:t>
            </a:r>
            <a:r>
              <a:t> </a:t>
            </a:r>
            <a:r>
              <a:rPr>
                <a:solidFill>
                  <a:srgbClr val="89DDFF"/>
                </a:solidFill>
              </a:rPr>
              <a:t>(</a:t>
            </a:r>
            <a:r>
              <a:rPr>
                <a:solidFill>
                  <a:srgbClr val="FF5370"/>
                </a:solidFill>
              </a:rPr>
              <a:t>todo</a:t>
            </a:r>
            <a:r>
              <a:rPr>
                <a:solidFill>
                  <a:srgbClr val="89DDFF"/>
                </a:solidFill>
              </a:rPr>
              <a:t>)</a:t>
            </a:r>
            <a:r>
              <a:t> </a:t>
            </a:r>
            <a:r>
              <a:rPr>
                <a:solidFill>
                  <a:srgbClr val="89DDFF"/>
                </a:solidFill>
              </a:rPr>
              <a:t>{</a:t>
            </a:r>
          </a:p>
          <a:p>
            <a:pPr>
              <a:lnSpc>
                <a:spcPct val="115000"/>
              </a:lnSpc>
              <a:defRPr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 i="1">
                <a:solidFill>
                  <a:srgbClr val="FF5370"/>
                </a:solidFill>
              </a:rPr>
              <a:t>this</a:t>
            </a:r>
            <a:r>
              <a:rPr>
                <a:solidFill>
                  <a:srgbClr val="89DDFF"/>
                </a:solidFill>
              </a:rPr>
              <a:t>.</a:t>
            </a:r>
            <a:r>
              <a:t>todos</a:t>
            </a:r>
            <a:r>
              <a:rPr>
                <a:solidFill>
                  <a:srgbClr val="89DDFF"/>
                </a:solidFill>
              </a:rPr>
              <a:t>.</a:t>
            </a:r>
            <a:r>
              <a:rPr>
                <a:solidFill>
                  <a:srgbClr val="82AAFF"/>
                </a:solidFill>
              </a:rPr>
              <a:t>push</a:t>
            </a:r>
            <a:r>
              <a:t>(todo)</a:t>
            </a:r>
            <a:r>
              <a:rPr>
                <a:solidFill>
                  <a:srgbClr val="89DDFF"/>
                </a:solidFill>
              </a:rPr>
              <a:t>;</a:t>
            </a:r>
          </a:p>
          <a:p>
            <a:pPr>
              <a:lnSpc>
                <a:spcPct val="115000"/>
              </a:lnSpc>
              <a:defRPr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 i="1">
                <a:solidFill>
                  <a:srgbClr val="FF5370"/>
                </a:solidFill>
              </a:rPr>
              <a:t>this</a:t>
            </a:r>
            <a:r>
              <a:rPr>
                <a:solidFill>
                  <a:srgbClr val="89DDFF"/>
                </a:solidFill>
              </a:rPr>
              <a:t>.</a:t>
            </a:r>
            <a:r>
              <a:rPr>
                <a:solidFill>
                  <a:srgbClr val="82AAFF"/>
                </a:solidFill>
              </a:rPr>
              <a:t>displayTodos</a:t>
            </a:r>
            <a:r>
              <a:t>()</a:t>
            </a:r>
            <a:r>
              <a:rPr>
                <a:solidFill>
                  <a:srgbClr val="89DDFF"/>
                </a:solidFill>
              </a:rPr>
              <a:t>;</a:t>
            </a:r>
          </a:p>
          <a:p>
            <a:pPr>
              <a:lnSpc>
                <a:spcPct val="115000"/>
              </a:lnSpc>
              <a:defRPr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>
                <a:solidFill>
                  <a:srgbClr val="89DDFF"/>
                </a:solidFill>
              </a:rPr>
              <a:t>},</a:t>
            </a:r>
          </a:p>
          <a:p>
            <a:pPr>
              <a:lnSpc>
                <a:spcPct val="115000"/>
              </a:lnSpc>
            </a:pPr>
            <a:endParaRPr sz="12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  <a:defRPr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 b="1">
                <a:solidFill>
                  <a:srgbClr val="82AAFF"/>
                </a:solidFill>
              </a:rPr>
              <a:t>changeTodo</a:t>
            </a:r>
            <a:r>
              <a:rPr>
                <a:solidFill>
                  <a:srgbClr val="89DDFF"/>
                </a:solidFill>
              </a:rPr>
              <a:t>:</a:t>
            </a:r>
            <a:r>
              <a:t> </a:t>
            </a:r>
            <a:r>
              <a:rPr>
                <a:solidFill>
                  <a:srgbClr val="C792EA"/>
                </a:solidFill>
              </a:rPr>
              <a:t>function</a:t>
            </a:r>
            <a:r>
              <a:t> </a:t>
            </a:r>
            <a:r>
              <a:rPr>
                <a:solidFill>
                  <a:srgbClr val="89DDFF"/>
                </a:solidFill>
              </a:rPr>
              <a:t>(</a:t>
            </a:r>
            <a:r>
              <a:rPr>
                <a:solidFill>
                  <a:srgbClr val="FF5370"/>
                </a:solidFill>
              </a:rPr>
              <a:t>position</a:t>
            </a:r>
            <a:r>
              <a:rPr>
                <a:solidFill>
                  <a:srgbClr val="89DDFF"/>
                </a:solidFill>
              </a:rPr>
              <a:t>,</a:t>
            </a:r>
            <a:r>
              <a:t> </a:t>
            </a:r>
            <a:r>
              <a:rPr>
                <a:solidFill>
                  <a:srgbClr val="FF5370"/>
                </a:solidFill>
              </a:rPr>
              <a:t>newValue</a:t>
            </a:r>
            <a:r>
              <a:rPr>
                <a:solidFill>
                  <a:srgbClr val="89DDFF"/>
                </a:solidFill>
              </a:rPr>
              <a:t>)</a:t>
            </a:r>
            <a:r>
              <a:t> </a:t>
            </a:r>
            <a:r>
              <a:rPr>
                <a:solidFill>
                  <a:srgbClr val="89DDFF"/>
                </a:solidFill>
              </a:rPr>
              <a:t>{</a:t>
            </a:r>
          </a:p>
          <a:p>
            <a:pPr>
              <a:lnSpc>
                <a:spcPct val="115000"/>
              </a:lnSpc>
              <a:defRPr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 i="1">
                <a:solidFill>
                  <a:srgbClr val="FF5370"/>
                </a:solidFill>
              </a:rPr>
              <a:t>this</a:t>
            </a:r>
            <a:r>
              <a:rPr>
                <a:solidFill>
                  <a:srgbClr val="89DDFF"/>
                </a:solidFill>
              </a:rPr>
              <a:t>.</a:t>
            </a:r>
            <a:r>
              <a:t>todos[position] </a:t>
            </a:r>
            <a:r>
              <a:rPr>
                <a:solidFill>
                  <a:srgbClr val="C792EA"/>
                </a:solidFill>
              </a:rPr>
              <a:t>=</a:t>
            </a:r>
            <a:r>
              <a:t> newValue</a:t>
            </a:r>
            <a:r>
              <a:rPr>
                <a:solidFill>
                  <a:srgbClr val="89DDFF"/>
                </a:solidFill>
              </a:rPr>
              <a:t>;</a:t>
            </a:r>
          </a:p>
          <a:p>
            <a:pPr>
              <a:lnSpc>
                <a:spcPct val="115000"/>
              </a:lnSpc>
              <a:defRPr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 i="1">
                <a:solidFill>
                  <a:srgbClr val="FF5370"/>
                </a:solidFill>
              </a:rPr>
              <a:t>this</a:t>
            </a:r>
            <a:r>
              <a:rPr>
                <a:solidFill>
                  <a:srgbClr val="89DDFF"/>
                </a:solidFill>
              </a:rPr>
              <a:t>.</a:t>
            </a:r>
            <a:r>
              <a:rPr>
                <a:solidFill>
                  <a:srgbClr val="82AAFF"/>
                </a:solidFill>
              </a:rPr>
              <a:t>displayTodos</a:t>
            </a:r>
            <a:r>
              <a:t>()</a:t>
            </a:r>
            <a:r>
              <a:rPr>
                <a:solidFill>
                  <a:srgbClr val="89DDFF"/>
                </a:solidFill>
              </a:rPr>
              <a:t>;</a:t>
            </a:r>
          </a:p>
          <a:p>
            <a:pPr>
              <a:lnSpc>
                <a:spcPct val="115000"/>
              </a:lnSpc>
              <a:defRPr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>
                <a:solidFill>
                  <a:srgbClr val="89DDFF"/>
                </a:solidFill>
              </a:rPr>
              <a:t>},</a:t>
            </a:r>
          </a:p>
          <a:p>
            <a:pPr>
              <a:lnSpc>
                <a:spcPct val="115000"/>
              </a:lnSpc>
            </a:pPr>
            <a:endParaRPr sz="12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  <a:defRPr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 b="1">
                <a:solidFill>
                  <a:srgbClr val="82AAFF"/>
                </a:solidFill>
              </a:rPr>
              <a:t>deleteTodo</a:t>
            </a:r>
            <a:r>
              <a:rPr>
                <a:solidFill>
                  <a:srgbClr val="89DDFF"/>
                </a:solidFill>
              </a:rPr>
              <a:t>:</a:t>
            </a:r>
            <a:r>
              <a:t> </a:t>
            </a:r>
            <a:r>
              <a:rPr>
                <a:solidFill>
                  <a:srgbClr val="C792EA"/>
                </a:solidFill>
              </a:rPr>
              <a:t>function</a:t>
            </a:r>
            <a:r>
              <a:t> </a:t>
            </a:r>
            <a:r>
              <a:rPr>
                <a:solidFill>
                  <a:srgbClr val="89DDFF"/>
                </a:solidFill>
              </a:rPr>
              <a:t>(</a:t>
            </a:r>
            <a:r>
              <a:rPr>
                <a:solidFill>
                  <a:srgbClr val="FF5370"/>
                </a:solidFill>
              </a:rPr>
              <a:t>position</a:t>
            </a:r>
            <a:r>
              <a:rPr>
                <a:solidFill>
                  <a:srgbClr val="89DDFF"/>
                </a:solidFill>
              </a:rPr>
              <a:t>)</a:t>
            </a:r>
            <a:r>
              <a:t> </a:t>
            </a:r>
            <a:r>
              <a:rPr>
                <a:solidFill>
                  <a:srgbClr val="89DDFF"/>
                </a:solidFill>
              </a:rPr>
              <a:t>{</a:t>
            </a:r>
          </a:p>
          <a:p>
            <a:pPr>
              <a:lnSpc>
                <a:spcPct val="115000"/>
              </a:lnSpc>
              <a:defRPr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 i="1">
                <a:solidFill>
                  <a:srgbClr val="FF5370"/>
                </a:solidFill>
              </a:rPr>
              <a:t>this</a:t>
            </a:r>
            <a:r>
              <a:rPr>
                <a:solidFill>
                  <a:srgbClr val="89DDFF"/>
                </a:solidFill>
              </a:rPr>
              <a:t>.</a:t>
            </a:r>
            <a:r>
              <a:t>todos</a:t>
            </a:r>
            <a:r>
              <a:rPr>
                <a:solidFill>
                  <a:srgbClr val="89DDFF"/>
                </a:solidFill>
              </a:rPr>
              <a:t>.</a:t>
            </a:r>
            <a:r>
              <a:rPr>
                <a:solidFill>
                  <a:srgbClr val="82AAFF"/>
                </a:solidFill>
              </a:rPr>
              <a:t>splice</a:t>
            </a:r>
            <a:r>
              <a:t>(position</a:t>
            </a:r>
            <a:r>
              <a:rPr>
                <a:solidFill>
                  <a:srgbClr val="89DDFF"/>
                </a:solidFill>
              </a:rPr>
              <a:t>,</a:t>
            </a:r>
            <a:r>
              <a:t> </a:t>
            </a:r>
            <a:r>
              <a:rPr>
                <a:solidFill>
                  <a:srgbClr val="F78C6C"/>
                </a:solidFill>
              </a:rPr>
              <a:t>1</a:t>
            </a:r>
            <a:r>
              <a:t>)</a:t>
            </a:r>
            <a:r>
              <a:rPr>
                <a:solidFill>
                  <a:srgbClr val="89DDFF"/>
                </a:solidFill>
              </a:rPr>
              <a:t>;</a:t>
            </a:r>
          </a:p>
          <a:p>
            <a:pPr>
              <a:lnSpc>
                <a:spcPct val="115000"/>
              </a:lnSpc>
              <a:defRPr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 i="1">
                <a:solidFill>
                  <a:srgbClr val="FF5370"/>
                </a:solidFill>
              </a:rPr>
              <a:t>this</a:t>
            </a:r>
            <a:r>
              <a:rPr>
                <a:solidFill>
                  <a:srgbClr val="89DDFF"/>
                </a:solidFill>
              </a:rPr>
              <a:t>.</a:t>
            </a:r>
            <a:r>
              <a:rPr>
                <a:solidFill>
                  <a:srgbClr val="82AAFF"/>
                </a:solidFill>
              </a:rPr>
              <a:t>displayTodos</a:t>
            </a:r>
            <a:r>
              <a:t>()</a:t>
            </a:r>
            <a:r>
              <a:rPr>
                <a:solidFill>
                  <a:srgbClr val="89DDFF"/>
                </a:solidFill>
              </a:rPr>
              <a:t>;</a:t>
            </a:r>
          </a:p>
          <a:p>
            <a:pPr>
              <a:lnSpc>
                <a:spcPct val="115000"/>
              </a:lnSpc>
              <a:defRPr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</a:t>
            </a:r>
            <a:r>
              <a:rPr>
                <a:solidFill>
                  <a:srgbClr val="89DDFF"/>
                </a:solidFill>
              </a:rPr>
              <a:t>}</a:t>
            </a:r>
          </a:p>
          <a:p>
            <a:pPr>
              <a:lnSpc>
                <a:spcPct val="115000"/>
              </a:lnSpc>
            </a:pPr>
            <a:endParaRPr sz="12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  <a:defRPr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};</a:t>
            </a:r>
          </a:p>
          <a:p>
            <a:pPr>
              <a:lnSpc>
                <a:spcPct val="115000"/>
              </a:lnSpc>
            </a:pPr>
            <a:endParaRPr sz="2400">
              <a:solidFill>
                <a:srgbClr val="C792EA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96" name="Google Shape;166;p22"/>
          <p:cNvSpPr txBox="1"/>
          <p:nvPr/>
        </p:nvSpPr>
        <p:spPr>
          <a:xfrm rot="16200000">
            <a:off x="-2688951" y="4207270"/>
            <a:ext cx="7780202" cy="7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algn="ctr">
              <a:defRPr sz="3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APP VERSION </a:t>
            </a:r>
            <a:r>
              <a:rPr>
                <a:latin typeface="Roboto Medium"/>
                <a:ea typeface="Roboto Medium"/>
                <a:cs typeface="Roboto Medium"/>
                <a:sym typeface="Roboto Medium"/>
              </a:rPr>
              <a:t>3</a:t>
            </a:r>
            <a:r>
              <a:t> - </a:t>
            </a:r>
            <a:r>
              <a:rPr>
                <a:latin typeface="Roboto Medium"/>
                <a:ea typeface="Roboto Medium"/>
                <a:cs typeface="Roboto Medium"/>
                <a:sym typeface="Roboto Medium"/>
              </a:rPr>
              <a:t>OBJECTS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177;p24"/>
          <p:cNvSpPr txBox="1"/>
          <p:nvPr/>
        </p:nvSpPr>
        <p:spPr>
          <a:xfrm>
            <a:off x="1538724" y="4582174"/>
            <a:ext cx="10142402" cy="5947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lnSpc>
                <a:spcPct val="115000"/>
              </a:lnSpc>
              <a:defRPr sz="30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var</a:t>
            </a:r>
            <a:r>
              <a:rPr>
                <a:solidFill>
                  <a:srgbClr val="EEFFFF"/>
                </a:solidFill>
              </a:rPr>
              <a:t> completed </a:t>
            </a:r>
            <a:r>
              <a:t>=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F78C6C"/>
                </a:solidFill>
              </a:rPr>
              <a:t>false</a:t>
            </a:r>
            <a:r>
              <a:rPr>
                <a:solidFill>
                  <a:srgbClr val="89DDFF"/>
                </a:solidFill>
              </a:rPr>
              <a:t>;</a:t>
            </a:r>
          </a:p>
          <a:p>
            <a:pPr>
              <a:lnSpc>
                <a:spcPct val="115000"/>
              </a:lnSpc>
              <a:defRPr sz="3000">
                <a:solidFill>
                  <a:srgbClr val="C792EA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var</a:t>
            </a:r>
            <a:r>
              <a:rPr>
                <a:solidFill>
                  <a:srgbClr val="EEFFFF"/>
                </a:solidFill>
              </a:rPr>
              <a:t> y </a:t>
            </a:r>
            <a:r>
              <a:t>=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F78C6C"/>
                </a:solidFill>
              </a:rPr>
              <a:t>3</a:t>
            </a:r>
            <a:r>
              <a:rPr>
                <a:solidFill>
                  <a:srgbClr val="89DDFF"/>
                </a:solidFill>
              </a:rPr>
              <a:t>;</a:t>
            </a:r>
          </a:p>
          <a:p>
            <a:pPr>
              <a:lnSpc>
                <a:spcPct val="115000"/>
              </a:lnSpc>
            </a:pPr>
            <a:endParaRPr sz="24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ct val="115000"/>
              </a:lnSpc>
            </a:pPr>
            <a:endParaRPr sz="30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ct val="115000"/>
              </a:lnSpc>
              <a:defRPr sz="3000" i="1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</a:t>
            </a:r>
            <a:r>
              <a:rPr i="0">
                <a:solidFill>
                  <a:srgbClr val="EEFFFF"/>
                </a:solidFill>
              </a:rPr>
              <a:t>(completed)	</a:t>
            </a:r>
            <a:r>
              <a:rPr i="0"/>
              <a:t>{	</a:t>
            </a:r>
            <a:r>
              <a:rPr>
                <a:solidFill>
                  <a:srgbClr val="546E7A"/>
                </a:solidFill>
              </a:rPr>
              <a:t>//False, </a:t>
            </a:r>
            <a:r>
              <a:rPr b="1">
                <a:solidFill>
                  <a:srgbClr val="546E7A"/>
                </a:solidFill>
              </a:rPr>
              <a:t>skip</a:t>
            </a:r>
            <a:r>
              <a:rPr>
                <a:solidFill>
                  <a:srgbClr val="546E7A"/>
                </a:solidFill>
              </a:rPr>
              <a:t> this block!	</a:t>
            </a:r>
            <a:r>
              <a:rPr i="0"/>
              <a:t>}</a:t>
            </a:r>
          </a:p>
          <a:p>
            <a:pPr>
              <a:lnSpc>
                <a:spcPct val="115000"/>
              </a:lnSpc>
              <a:defRPr sz="2400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	</a:t>
            </a:r>
          </a:p>
          <a:p>
            <a:pPr>
              <a:lnSpc>
                <a:spcPct val="115000"/>
              </a:lnSpc>
            </a:pPr>
            <a:endParaRPr sz="3000">
              <a:solidFill>
                <a:srgbClr val="89DD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>
              <a:lnSpc>
                <a:spcPct val="115000"/>
              </a:lnSpc>
              <a:defRPr sz="3000" i="1">
                <a:solidFill>
                  <a:srgbClr val="89DD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</a:t>
            </a:r>
            <a:r>
              <a:rPr i="0">
                <a:solidFill>
                  <a:srgbClr val="EEFFFF"/>
                </a:solidFill>
              </a:rPr>
              <a:t>(y </a:t>
            </a:r>
            <a:r>
              <a:rPr i="0">
                <a:solidFill>
                  <a:srgbClr val="C792EA"/>
                </a:solidFill>
              </a:rPr>
              <a:t>===</a:t>
            </a:r>
            <a:r>
              <a:rPr i="0">
                <a:solidFill>
                  <a:srgbClr val="EEFFFF"/>
                </a:solidFill>
              </a:rPr>
              <a:t> 3)		</a:t>
            </a:r>
            <a:r>
              <a:rPr i="0"/>
              <a:t>{	</a:t>
            </a:r>
            <a:r>
              <a:rPr>
                <a:solidFill>
                  <a:srgbClr val="546E7A"/>
                </a:solidFill>
              </a:rPr>
              <a:t>//True, </a:t>
            </a:r>
            <a:r>
              <a:rPr b="1">
                <a:solidFill>
                  <a:srgbClr val="546E7A"/>
                </a:solidFill>
              </a:rPr>
              <a:t>run</a:t>
            </a:r>
            <a:r>
              <a:rPr>
                <a:solidFill>
                  <a:srgbClr val="546E7A"/>
                </a:solidFill>
              </a:rPr>
              <a:t> this block! 	</a:t>
            </a:r>
            <a:r>
              <a:rPr i="0"/>
              <a:t>}</a:t>
            </a:r>
            <a:endParaRPr sz="2400">
              <a:solidFill>
                <a:srgbClr val="EEFFFF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sz="2400">
              <a:solidFill>
                <a:srgbClr val="EE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2" name="Google Shape;178;p24"/>
          <p:cNvSpPr txBox="1"/>
          <p:nvPr/>
        </p:nvSpPr>
        <p:spPr>
          <a:xfrm>
            <a:off x="700525" y="309549"/>
            <a:ext cx="10616701" cy="7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>
              <a:defRPr sz="36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HOW </a:t>
            </a:r>
            <a:r>
              <a:rPr>
                <a:latin typeface="Roboto Medium"/>
                <a:ea typeface="Roboto Medium"/>
                <a:cs typeface="Roboto Medium"/>
                <a:sym typeface="Roboto Medium"/>
              </a:rPr>
              <a:t>BOOLEANS</a:t>
            </a:r>
            <a:r>
              <a:t> WORK</a:t>
            </a:r>
          </a:p>
        </p:txBody>
      </p:sp>
      <p:sp>
        <p:nvSpPr>
          <p:cNvPr id="203" name="Google Shape;179;p24"/>
          <p:cNvSpPr txBox="1"/>
          <p:nvPr/>
        </p:nvSpPr>
        <p:spPr>
          <a:xfrm>
            <a:off x="700525" y="1516774"/>
            <a:ext cx="10862100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400">
                <a:solidFill>
                  <a:srgbClr val="EEFFFF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TWO POSSIBLE VALUES</a:t>
            </a:r>
            <a:r>
              <a:rPr>
                <a:latin typeface="Roboto Light"/>
                <a:ea typeface="Roboto Light"/>
                <a:cs typeface="Roboto Light"/>
                <a:sym typeface="Roboto Light"/>
              </a:rPr>
              <a:t> (same principle of the binary system: on / off)</a:t>
            </a:r>
          </a:p>
        </p:txBody>
      </p:sp>
      <p:sp>
        <p:nvSpPr>
          <p:cNvPr id="204" name="Google Shape;180;p24"/>
          <p:cNvSpPr txBox="1"/>
          <p:nvPr/>
        </p:nvSpPr>
        <p:spPr>
          <a:xfrm>
            <a:off x="9332775" y="305799"/>
            <a:ext cx="2539201" cy="7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algn="r">
              <a:defRPr sz="3600">
                <a:solidFill>
                  <a:srgbClr val="89DD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r>
              <a:t>true </a:t>
            </a:r>
            <a:r>
              <a:rPr>
                <a:solidFill>
                  <a:schemeClr val="accent2"/>
                </a:solidFill>
                <a:latin typeface="Roboto Thin"/>
                <a:ea typeface="Roboto Thin"/>
                <a:cs typeface="Roboto Thin"/>
                <a:sym typeface="Roboto Thin"/>
              </a:rPr>
              <a:t>/</a:t>
            </a:r>
            <a:r>
              <a:t> </a:t>
            </a:r>
            <a:r>
              <a:rPr>
                <a:solidFill>
                  <a:srgbClr val="FF5370"/>
                </a:solidFill>
              </a:rPr>
              <a:t>false</a:t>
            </a:r>
          </a:p>
        </p:txBody>
      </p:sp>
      <p:sp>
        <p:nvSpPr>
          <p:cNvPr id="205" name="Google Shape;181;p24"/>
          <p:cNvSpPr txBox="1"/>
          <p:nvPr/>
        </p:nvSpPr>
        <p:spPr>
          <a:xfrm>
            <a:off x="700524" y="3840824"/>
            <a:ext cx="10755902" cy="1249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24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EXAMPLES WHEN </a:t>
            </a:r>
            <a:r>
              <a:rPr>
                <a:latin typeface="Roboto"/>
                <a:ea typeface="Roboto"/>
                <a:cs typeface="Roboto"/>
                <a:sym typeface="Roboto"/>
              </a:rPr>
              <a:t>TESTING CONDITIONS</a:t>
            </a:r>
          </a:p>
          <a:p>
            <a:endParaRPr sz="2400">
              <a:solidFill>
                <a:srgbClr val="EE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6" name="Google Shape;182;p24"/>
          <p:cNvSpPr txBox="1"/>
          <p:nvPr/>
        </p:nvSpPr>
        <p:spPr>
          <a:xfrm>
            <a:off x="2137600" y="7645300"/>
            <a:ext cx="1933501" cy="627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3000">
                <a:solidFill>
                  <a:srgbClr val="89DDFF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is true !</a:t>
            </a:r>
          </a:p>
        </p:txBody>
      </p:sp>
      <p:sp>
        <p:nvSpPr>
          <p:cNvPr id="207" name="Google Shape;183;p24"/>
          <p:cNvSpPr txBox="1"/>
          <p:nvPr/>
        </p:nvSpPr>
        <p:spPr>
          <a:xfrm>
            <a:off x="2366234" y="6134050"/>
            <a:ext cx="1933501" cy="627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 algn="ctr">
              <a:defRPr sz="3000">
                <a:solidFill>
                  <a:srgbClr val="FF537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is false !</a:t>
            </a:r>
          </a:p>
        </p:txBody>
      </p:sp>
      <p:sp>
        <p:nvSpPr>
          <p:cNvPr id="208" name="Google Shape;184;p24"/>
          <p:cNvSpPr txBox="1"/>
          <p:nvPr/>
        </p:nvSpPr>
        <p:spPr>
          <a:xfrm>
            <a:off x="1538724" y="2248299"/>
            <a:ext cx="7416601" cy="7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sz="3600">
                <a:solidFill>
                  <a:srgbClr val="89DDFF"/>
                </a:solidFill>
                <a:latin typeface="Roboto Medium"/>
                <a:ea typeface="Roboto Medium"/>
                <a:cs typeface="Roboto Medium"/>
                <a:sym typeface="Roboto Medium"/>
              </a:defRPr>
            </a:pPr>
            <a:r>
              <a:t>true</a:t>
            </a:r>
            <a:r>
              <a:rPr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>
                <a:solidFill>
                  <a:srgbClr val="EEFFFF"/>
                </a:solidFill>
                <a:latin typeface="Roboto Thin"/>
                <a:ea typeface="Roboto Thin"/>
                <a:cs typeface="Roboto Thin"/>
                <a:sym typeface="Roboto Thin"/>
              </a:rPr>
              <a:t>/</a:t>
            </a:r>
            <a:r>
              <a:rPr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>
                <a:solidFill>
                  <a:srgbClr val="FF5370"/>
                </a:solidFill>
              </a:rPr>
              <a:t>false</a:t>
            </a:r>
            <a:r>
              <a:rPr>
                <a:solidFill>
                  <a:srgbClr val="FF5370"/>
                </a:solidFill>
                <a:latin typeface="Roboto Light"/>
                <a:ea typeface="Roboto Light"/>
                <a:cs typeface="Roboto Light"/>
                <a:sym typeface="Roboto Light"/>
              </a:rPr>
              <a:t>		</a:t>
            </a:r>
            <a:r>
              <a:rPr sz="2400">
                <a:solidFill>
                  <a:srgbClr val="EEFFFF"/>
                </a:solidFill>
                <a:latin typeface="Roboto Light"/>
                <a:ea typeface="Roboto Light"/>
                <a:cs typeface="Roboto Light"/>
                <a:sym typeface="Roboto Light"/>
              </a:rPr>
              <a:t>or		</a:t>
            </a:r>
            <a:r>
              <a:t>1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EEFFFF"/>
                </a:solidFill>
                <a:latin typeface="Roboto Thin"/>
                <a:ea typeface="Roboto Thin"/>
                <a:cs typeface="Roboto Thin"/>
                <a:sym typeface="Roboto Thin"/>
              </a:rPr>
              <a:t>/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FF5370"/>
                </a:solidFill>
              </a:rPr>
              <a:t>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189;p25"/>
          <p:cNvSpPr txBox="1"/>
          <p:nvPr/>
        </p:nvSpPr>
        <p:spPr>
          <a:xfrm>
            <a:off x="2871025" y="121925"/>
            <a:ext cx="8880600" cy="9232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4999" tIns="64999" rIns="64999" bIns="64999">
            <a:spAutoFit/>
          </a:bodyPr>
          <a:lstStyle/>
          <a:p>
            <a:pPr>
              <a:lnSpc>
                <a:spcPct val="115000"/>
              </a:lnSpc>
              <a:defRPr sz="24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var</a:t>
            </a:r>
            <a:r>
              <a:rPr>
                <a:solidFill>
                  <a:srgbClr val="EEFFFF"/>
                </a:solidFill>
              </a:rPr>
              <a:t> </a:t>
            </a:r>
            <a:r>
              <a:rPr b="1">
                <a:solidFill>
                  <a:srgbClr val="EEFFFF"/>
                </a:solidFill>
              </a:rPr>
              <a:t>todoList </a:t>
            </a:r>
            <a:r>
              <a:t>=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89DDFF"/>
                </a:solidFill>
              </a:rPr>
              <a:t>{</a:t>
            </a:r>
          </a:p>
          <a:p>
            <a:pPr>
              <a:lnSpc>
                <a:spcPct val="115000"/>
              </a:lnSpc>
            </a:pPr>
            <a:endParaRPr sz="12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>
              <a:lnSpc>
                <a:spcPct val="115000"/>
              </a:lnSpc>
              <a:defRPr sz="2400" b="1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todos</a:t>
            </a:r>
            <a:r>
              <a:rPr b="0">
                <a:solidFill>
                  <a:srgbClr val="89DDFF"/>
                </a:solidFill>
              </a:rPr>
              <a:t>:</a:t>
            </a:r>
            <a:r>
              <a:rPr b="0"/>
              <a:t> [</a:t>
            </a:r>
          </a:p>
          <a:p>
            <a:pPr indent="914400">
              <a:lnSpc>
                <a:spcPct val="115000"/>
              </a:lnSpc>
              <a:defRPr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  <a:r>
              <a:rPr>
                <a:solidFill>
                  <a:srgbClr val="EEFFFF"/>
                </a:solidFill>
              </a:rPr>
              <a:t>todoText</a:t>
            </a:r>
            <a:r>
              <a:t>:</a:t>
            </a:r>
            <a:r>
              <a:rPr>
                <a:solidFill>
                  <a:srgbClr val="EEFFFF"/>
                </a:solidFill>
              </a:rPr>
              <a:t> </a:t>
            </a:r>
            <a:r>
              <a:t>"</a:t>
            </a:r>
            <a:r>
              <a:rPr>
                <a:solidFill>
                  <a:srgbClr val="C3E88D"/>
                </a:solidFill>
              </a:rPr>
              <a:t>Item 1</a:t>
            </a:r>
            <a:r>
              <a:t>",</a:t>
            </a:r>
            <a:r>
              <a:rPr>
                <a:solidFill>
                  <a:srgbClr val="EEFFFF"/>
                </a:solidFill>
              </a:rPr>
              <a:t> completed</a:t>
            </a:r>
            <a:r>
              <a:t>: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F78C6C"/>
                </a:solidFill>
              </a:rPr>
              <a:t>false</a:t>
            </a:r>
            <a:r>
              <a:t>},</a:t>
            </a:r>
            <a:r>
              <a:rPr>
                <a:solidFill>
                  <a:srgbClr val="EEFFFF"/>
                </a:solidFill>
              </a:rPr>
              <a:t> </a:t>
            </a:r>
          </a:p>
          <a:p>
            <a:pPr indent="914400">
              <a:lnSpc>
                <a:spcPct val="115000"/>
              </a:lnSpc>
              <a:defRPr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  <a:r>
              <a:rPr>
                <a:solidFill>
                  <a:srgbClr val="EEFFFF"/>
                </a:solidFill>
              </a:rPr>
              <a:t>todoText</a:t>
            </a:r>
            <a:r>
              <a:t>:</a:t>
            </a:r>
            <a:r>
              <a:rPr>
                <a:solidFill>
                  <a:srgbClr val="EEFFFF"/>
                </a:solidFill>
              </a:rPr>
              <a:t> </a:t>
            </a:r>
            <a:r>
              <a:t>"</a:t>
            </a:r>
            <a:r>
              <a:rPr>
                <a:solidFill>
                  <a:srgbClr val="C3E88D"/>
                </a:solidFill>
              </a:rPr>
              <a:t>Item 2</a:t>
            </a:r>
            <a:r>
              <a:t>",</a:t>
            </a:r>
            <a:r>
              <a:rPr>
                <a:solidFill>
                  <a:srgbClr val="EEFFFF"/>
                </a:solidFill>
              </a:rPr>
              <a:t> completed</a:t>
            </a:r>
            <a:r>
              <a:t>: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F78C6C"/>
                </a:solidFill>
              </a:rPr>
              <a:t>false</a:t>
            </a:r>
            <a:r>
              <a:t>},</a:t>
            </a:r>
            <a:r>
              <a:rPr>
                <a:solidFill>
                  <a:srgbClr val="EEFFFF"/>
                </a:solidFill>
              </a:rPr>
              <a:t> </a:t>
            </a:r>
          </a:p>
          <a:p>
            <a:pPr indent="914400">
              <a:lnSpc>
                <a:spcPct val="115000"/>
              </a:lnSpc>
              <a:defRPr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  <a:r>
              <a:rPr>
                <a:solidFill>
                  <a:srgbClr val="EEFFFF"/>
                </a:solidFill>
              </a:rPr>
              <a:t>todoText</a:t>
            </a:r>
            <a:r>
              <a:t>:</a:t>
            </a:r>
            <a:r>
              <a:rPr>
                <a:solidFill>
                  <a:srgbClr val="EEFFFF"/>
                </a:solidFill>
              </a:rPr>
              <a:t> </a:t>
            </a:r>
            <a:r>
              <a:t>"</a:t>
            </a:r>
            <a:r>
              <a:rPr>
                <a:solidFill>
                  <a:srgbClr val="C3E88D"/>
                </a:solidFill>
              </a:rPr>
              <a:t>Item 3</a:t>
            </a:r>
            <a:r>
              <a:t>",</a:t>
            </a:r>
            <a:r>
              <a:rPr>
                <a:solidFill>
                  <a:srgbClr val="EEFFFF"/>
                </a:solidFill>
              </a:rPr>
              <a:t> completed</a:t>
            </a:r>
            <a:r>
              <a:t>: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F78C6C"/>
                </a:solidFill>
              </a:rPr>
              <a:t>true</a:t>
            </a:r>
            <a:r>
              <a:t>}</a:t>
            </a:r>
          </a:p>
          <a:p>
            <a:pPr indent="457200">
              <a:lnSpc>
                <a:spcPct val="115000"/>
              </a:lnSpc>
              <a:defRPr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]</a:t>
            </a:r>
            <a:r>
              <a:rPr>
                <a:solidFill>
                  <a:srgbClr val="89DDFF"/>
                </a:solidFill>
              </a:rPr>
              <a:t>,</a:t>
            </a:r>
          </a:p>
          <a:p>
            <a:pPr>
              <a:lnSpc>
                <a:spcPct val="115000"/>
              </a:lnSpc>
            </a:pPr>
            <a:endParaRPr sz="12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>
              <a:lnSpc>
                <a:spcPct val="115000"/>
              </a:lnSpc>
              <a:defRPr sz="2400" b="1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addTodo</a:t>
            </a:r>
            <a:r>
              <a:rPr b="0">
                <a:solidFill>
                  <a:srgbClr val="89DDFF"/>
                </a:solidFill>
              </a:rPr>
              <a:t>:</a:t>
            </a:r>
            <a:r>
              <a:rPr b="0">
                <a:solidFill>
                  <a:srgbClr val="EEFFFF"/>
                </a:solidFill>
              </a:rPr>
              <a:t> </a:t>
            </a:r>
            <a:r>
              <a:rPr b="0">
                <a:solidFill>
                  <a:srgbClr val="C792EA"/>
                </a:solidFill>
              </a:rPr>
              <a:t>function</a:t>
            </a:r>
            <a:r>
              <a:rPr b="0">
                <a:solidFill>
                  <a:srgbClr val="89DDFF"/>
                </a:solidFill>
              </a:rPr>
              <a:t>(</a:t>
            </a:r>
            <a:r>
              <a:rPr b="0">
                <a:solidFill>
                  <a:srgbClr val="FF5370"/>
                </a:solidFill>
              </a:rPr>
              <a:t>todoText</a:t>
            </a:r>
            <a:r>
              <a:rPr b="0">
                <a:solidFill>
                  <a:srgbClr val="89DDFF"/>
                </a:solidFill>
              </a:rPr>
              <a:t>)</a:t>
            </a:r>
            <a:r>
              <a:rPr b="0">
                <a:solidFill>
                  <a:srgbClr val="EEFFFF"/>
                </a:solidFill>
              </a:rPr>
              <a:t> </a:t>
            </a:r>
            <a:r>
              <a:rPr b="0">
                <a:solidFill>
                  <a:srgbClr val="89DDFF"/>
                </a:solidFill>
              </a:rPr>
              <a:t>{</a:t>
            </a:r>
            <a:endParaRPr>
              <a:solidFill>
                <a:srgbClr val="89DDFF"/>
              </a:solidFill>
            </a:endParaRPr>
          </a:p>
          <a:p>
            <a:pPr indent="914400">
              <a:lnSpc>
                <a:spcPct val="115000"/>
              </a:lnSpc>
              <a:defRPr sz="2400" i="1">
                <a:solidFill>
                  <a:srgbClr val="FF537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this</a:t>
            </a:r>
            <a:r>
              <a:rPr i="0">
                <a:solidFill>
                  <a:srgbClr val="89DDFF"/>
                </a:solidFill>
              </a:rPr>
              <a:t>.</a:t>
            </a:r>
            <a:r>
              <a:rPr i="0">
                <a:solidFill>
                  <a:srgbClr val="EEFFFF"/>
                </a:solidFill>
              </a:rPr>
              <a:t>todos</a:t>
            </a:r>
            <a:r>
              <a:rPr i="0">
                <a:solidFill>
                  <a:srgbClr val="89DDFF"/>
                </a:solidFill>
              </a:rPr>
              <a:t>.</a:t>
            </a:r>
            <a:r>
              <a:rPr i="0">
                <a:solidFill>
                  <a:srgbClr val="82AAFF"/>
                </a:solidFill>
              </a:rPr>
              <a:t>push</a:t>
            </a:r>
            <a:r>
              <a:rPr i="0">
                <a:solidFill>
                  <a:srgbClr val="EEFFFF"/>
                </a:solidFill>
              </a:rPr>
              <a:t>(</a:t>
            </a:r>
            <a:r>
              <a:rPr i="0">
                <a:solidFill>
                  <a:srgbClr val="89DDFF"/>
                </a:solidFill>
              </a:rPr>
              <a:t>{</a:t>
            </a:r>
            <a:endParaRPr>
              <a:solidFill>
                <a:srgbClr val="89DDFF"/>
              </a:solidFill>
            </a:endParaRPr>
          </a:p>
          <a:p>
            <a:pPr indent="914400">
              <a:lnSpc>
                <a:spcPct val="115000"/>
              </a:lnSpc>
              <a:defRPr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todoText</a:t>
            </a:r>
            <a:r>
              <a:rPr>
                <a:solidFill>
                  <a:srgbClr val="89DDFF"/>
                </a:solidFill>
              </a:rPr>
              <a:t>: </a:t>
            </a:r>
            <a:r>
              <a:rPr>
                <a:solidFill>
                  <a:srgbClr val="FF5370"/>
                </a:solidFill>
              </a:rPr>
              <a:t>todoText</a:t>
            </a:r>
            <a:r>
              <a:rPr>
                <a:solidFill>
                  <a:srgbClr val="89DDFF"/>
                </a:solidFill>
              </a:rPr>
              <a:t>,</a:t>
            </a:r>
          </a:p>
          <a:p>
            <a:pPr indent="914400">
              <a:lnSpc>
                <a:spcPct val="115000"/>
              </a:lnSpc>
              <a:defRPr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  <a:r>
              <a:rPr>
                <a:solidFill>
                  <a:srgbClr val="EEFFFF"/>
                </a:solidFill>
              </a:rPr>
              <a:t>completed</a:t>
            </a:r>
            <a:r>
              <a:t>:</a:t>
            </a:r>
            <a:r>
              <a:rPr>
                <a:solidFill>
                  <a:srgbClr val="EEFFFF"/>
                </a:solidFill>
              </a:rPr>
              <a:t> </a:t>
            </a:r>
            <a:r>
              <a:rPr>
                <a:solidFill>
                  <a:srgbClr val="F78C6C"/>
                </a:solidFill>
              </a:rPr>
              <a:t>false</a:t>
            </a:r>
          </a:p>
          <a:p>
            <a:pPr indent="914400">
              <a:lnSpc>
                <a:spcPct val="115000"/>
              </a:lnSpc>
              <a:defRPr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  <a:r>
              <a:rPr>
                <a:solidFill>
                  <a:srgbClr val="EEFFFF"/>
                </a:solidFill>
              </a:rPr>
              <a:t>)</a:t>
            </a:r>
            <a:r>
              <a:t>;</a:t>
            </a:r>
          </a:p>
          <a:p>
            <a:pPr indent="914400">
              <a:lnSpc>
                <a:spcPct val="115000"/>
              </a:lnSpc>
              <a:defRPr sz="2400" i="1">
                <a:solidFill>
                  <a:srgbClr val="FF537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this</a:t>
            </a:r>
            <a:r>
              <a:rPr i="0">
                <a:solidFill>
                  <a:srgbClr val="89DDFF"/>
                </a:solidFill>
              </a:rPr>
              <a:t>.</a:t>
            </a:r>
            <a:r>
              <a:rPr i="0">
                <a:solidFill>
                  <a:srgbClr val="82AAFF"/>
                </a:solidFill>
              </a:rPr>
              <a:t>displayTodos</a:t>
            </a:r>
            <a:r>
              <a:rPr i="0">
                <a:solidFill>
                  <a:srgbClr val="EEFFFF"/>
                </a:solidFill>
              </a:rPr>
              <a:t>()</a:t>
            </a:r>
            <a:r>
              <a:rPr i="0">
                <a:solidFill>
                  <a:srgbClr val="89DDFF"/>
                </a:solidFill>
              </a:rPr>
              <a:t>;</a:t>
            </a:r>
            <a:endParaRPr>
              <a:solidFill>
                <a:srgbClr val="89DDFF"/>
              </a:solidFill>
            </a:endParaRPr>
          </a:p>
          <a:p>
            <a:pPr indent="457200">
              <a:lnSpc>
                <a:spcPct val="115000"/>
              </a:lnSpc>
              <a:defRPr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},</a:t>
            </a:r>
          </a:p>
          <a:p>
            <a:pPr>
              <a:lnSpc>
                <a:spcPct val="115000"/>
              </a:lnSpc>
            </a:pPr>
            <a:endParaRPr sz="12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>
              <a:lnSpc>
                <a:spcPct val="115000"/>
              </a:lnSpc>
              <a:defRPr sz="2400" b="1">
                <a:solidFill>
                  <a:srgbClr val="82AA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toggleCompleted</a:t>
            </a:r>
            <a:r>
              <a:rPr b="0">
                <a:solidFill>
                  <a:srgbClr val="89DDFF"/>
                </a:solidFill>
              </a:rPr>
              <a:t>:</a:t>
            </a:r>
            <a:r>
              <a:rPr b="0">
                <a:solidFill>
                  <a:srgbClr val="EEFFFF"/>
                </a:solidFill>
              </a:rPr>
              <a:t> </a:t>
            </a:r>
            <a:r>
              <a:rPr b="0">
                <a:solidFill>
                  <a:srgbClr val="C792EA"/>
                </a:solidFill>
              </a:rPr>
              <a:t>function</a:t>
            </a:r>
            <a:r>
              <a:rPr b="0">
                <a:solidFill>
                  <a:srgbClr val="89DDFF"/>
                </a:solidFill>
              </a:rPr>
              <a:t>(</a:t>
            </a:r>
            <a:r>
              <a:rPr b="0">
                <a:solidFill>
                  <a:srgbClr val="FF5370"/>
                </a:solidFill>
              </a:rPr>
              <a:t>position</a:t>
            </a:r>
            <a:r>
              <a:rPr b="0">
                <a:solidFill>
                  <a:srgbClr val="89DDFF"/>
                </a:solidFill>
              </a:rPr>
              <a:t>)</a:t>
            </a:r>
            <a:r>
              <a:rPr b="0">
                <a:solidFill>
                  <a:srgbClr val="EEFFFF"/>
                </a:solidFill>
              </a:rPr>
              <a:t> </a:t>
            </a:r>
            <a:r>
              <a:rPr b="0">
                <a:solidFill>
                  <a:srgbClr val="89DDFF"/>
                </a:solidFill>
              </a:rPr>
              <a:t>{</a:t>
            </a:r>
            <a:endParaRPr>
              <a:solidFill>
                <a:srgbClr val="89DDFF"/>
              </a:solidFill>
            </a:endParaRPr>
          </a:p>
          <a:p>
            <a:pPr indent="914400">
              <a:lnSpc>
                <a:spcPct val="115000"/>
              </a:lnSpc>
              <a:defRPr sz="2400">
                <a:solidFill>
                  <a:srgbClr val="C792EA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var</a:t>
            </a:r>
            <a:r>
              <a:rPr>
                <a:solidFill>
                  <a:srgbClr val="EEFFFF"/>
                </a:solidFill>
              </a:rPr>
              <a:t> todo </a:t>
            </a:r>
            <a:r>
              <a:t>=</a:t>
            </a:r>
            <a:r>
              <a:rPr>
                <a:solidFill>
                  <a:srgbClr val="EEFFFF"/>
                </a:solidFill>
              </a:rPr>
              <a:t> </a:t>
            </a:r>
            <a:r>
              <a:rPr i="1">
                <a:solidFill>
                  <a:srgbClr val="FF5370"/>
                </a:solidFill>
              </a:rPr>
              <a:t>this</a:t>
            </a:r>
            <a:r>
              <a:rPr>
                <a:solidFill>
                  <a:srgbClr val="89DDFF"/>
                </a:solidFill>
              </a:rPr>
              <a:t>.</a:t>
            </a:r>
            <a:r>
              <a:rPr>
                <a:solidFill>
                  <a:srgbClr val="EEFFFF"/>
                </a:solidFill>
              </a:rPr>
              <a:t>todos[position]</a:t>
            </a:r>
            <a:r>
              <a:rPr>
                <a:solidFill>
                  <a:srgbClr val="89DDFF"/>
                </a:solidFill>
              </a:rPr>
              <a:t>;</a:t>
            </a:r>
          </a:p>
          <a:p>
            <a:pPr indent="914400">
              <a:lnSpc>
                <a:spcPct val="115000"/>
              </a:lnSpc>
              <a:defRPr sz="2400">
                <a:solidFill>
                  <a:srgbClr val="EE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todo</a:t>
            </a:r>
            <a:r>
              <a:rPr>
                <a:solidFill>
                  <a:srgbClr val="89DDFF"/>
                </a:solidFill>
              </a:rPr>
              <a:t>.</a:t>
            </a:r>
            <a:r>
              <a:t>completed </a:t>
            </a:r>
            <a:r>
              <a:rPr>
                <a:solidFill>
                  <a:srgbClr val="C792EA"/>
                </a:solidFill>
              </a:rPr>
              <a:t>=</a:t>
            </a:r>
            <a:r>
              <a:t> </a:t>
            </a:r>
            <a:r>
              <a:rPr b="1">
                <a:solidFill>
                  <a:srgbClr val="C792EA"/>
                </a:solidFill>
              </a:rPr>
              <a:t>!</a:t>
            </a:r>
            <a:r>
              <a:t>todo</a:t>
            </a:r>
            <a:r>
              <a:rPr>
                <a:solidFill>
                  <a:srgbClr val="89DDFF"/>
                </a:solidFill>
              </a:rPr>
              <a:t>.</a:t>
            </a:r>
            <a:r>
              <a:t>completed</a:t>
            </a:r>
            <a:r>
              <a:rPr>
                <a:solidFill>
                  <a:srgbClr val="89DDFF"/>
                </a:solidFill>
              </a:rPr>
              <a:t>;</a:t>
            </a:r>
          </a:p>
          <a:p>
            <a:pPr indent="914400">
              <a:lnSpc>
                <a:spcPct val="115000"/>
              </a:lnSpc>
              <a:defRPr sz="2400" i="1">
                <a:solidFill>
                  <a:srgbClr val="FF537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this</a:t>
            </a:r>
            <a:r>
              <a:rPr i="0">
                <a:solidFill>
                  <a:srgbClr val="89DDFF"/>
                </a:solidFill>
              </a:rPr>
              <a:t>.</a:t>
            </a:r>
            <a:r>
              <a:rPr i="0">
                <a:solidFill>
                  <a:srgbClr val="82AAFF"/>
                </a:solidFill>
              </a:rPr>
              <a:t>displayTodo</a:t>
            </a:r>
            <a:r>
              <a:rPr i="0">
                <a:solidFill>
                  <a:srgbClr val="EEFFFF"/>
                </a:solidFill>
              </a:rPr>
              <a:t>()</a:t>
            </a:r>
            <a:r>
              <a:rPr i="0">
                <a:solidFill>
                  <a:srgbClr val="89DDFF"/>
                </a:solidFill>
              </a:rPr>
              <a:t>;</a:t>
            </a:r>
            <a:endParaRPr>
              <a:solidFill>
                <a:srgbClr val="89DDFF"/>
              </a:solidFill>
            </a:endParaRPr>
          </a:p>
          <a:p>
            <a:pPr indent="457200">
              <a:lnSpc>
                <a:spcPct val="115000"/>
              </a:lnSpc>
              <a:defRPr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>
              <a:lnSpc>
                <a:spcPct val="115000"/>
              </a:lnSpc>
            </a:pPr>
            <a:endParaRPr sz="1200">
              <a:solidFill>
                <a:srgbClr val="89DD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  <a:defRPr sz="2400">
                <a:solidFill>
                  <a:srgbClr val="89DD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};</a:t>
            </a:r>
          </a:p>
          <a:p>
            <a:pPr>
              <a:lnSpc>
                <a:spcPct val="115000"/>
              </a:lnSpc>
            </a:pPr>
            <a:endParaRPr sz="2400">
              <a:solidFill>
                <a:srgbClr val="C792EA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11" name="Google Shape;190;p25"/>
          <p:cNvSpPr txBox="1"/>
          <p:nvPr/>
        </p:nvSpPr>
        <p:spPr>
          <a:xfrm rot="16200000">
            <a:off x="-2288451" y="4034000"/>
            <a:ext cx="7512302" cy="1249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/>
          <a:p>
            <a:pPr algn="ctr">
              <a:defRPr sz="3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pPr>
            <a:r>
              <a:t>APP VERSION </a:t>
            </a:r>
            <a:r>
              <a:rPr>
                <a:latin typeface="Roboto Medium"/>
                <a:ea typeface="Roboto Medium"/>
                <a:cs typeface="Roboto Medium"/>
                <a:sym typeface="Roboto Medium"/>
              </a:rPr>
              <a:t>4</a:t>
            </a:r>
            <a:r>
              <a:t> - </a:t>
            </a:r>
            <a:r>
              <a:rPr>
                <a:latin typeface="Roboto Medium"/>
                <a:ea typeface="Roboto Medium"/>
                <a:cs typeface="Roboto Medium"/>
                <a:sym typeface="Roboto Medium"/>
              </a:rPr>
              <a:t>BOOLEANS</a:t>
            </a:r>
          </a:p>
          <a:p>
            <a:pPr algn="ctr">
              <a:defRPr sz="3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defRPr>
            </a:pPr>
            <a:r>
              <a:t>(only relevant changes)</a:t>
            </a:r>
          </a:p>
        </p:txBody>
      </p:sp>
      <p:sp>
        <p:nvSpPr>
          <p:cNvPr id="212" name="Google Shape;191;p25"/>
          <p:cNvSpPr/>
          <p:nvPr/>
        </p:nvSpPr>
        <p:spPr>
          <a:xfrm>
            <a:off x="10276675" y="283600"/>
            <a:ext cx="1" cy="932101"/>
          </a:xfrm>
          <a:prstGeom prst="line">
            <a:avLst/>
          </a:prstGeom>
          <a:ln w="38100">
            <a:solidFill>
              <a:srgbClr val="CC0000"/>
            </a:solidFill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13" name="Google Shape;192;p25"/>
          <p:cNvSpPr/>
          <p:nvPr/>
        </p:nvSpPr>
        <p:spPr>
          <a:xfrm flipH="1">
            <a:off x="7767849" y="4585068"/>
            <a:ext cx="1132801" cy="1"/>
          </a:xfrm>
          <a:prstGeom prst="line">
            <a:avLst/>
          </a:prstGeom>
          <a:ln w="38100">
            <a:solidFill>
              <a:srgbClr val="CC0000"/>
            </a:solidFill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214" name="Google Shape;193;p25"/>
          <p:cNvSpPr/>
          <p:nvPr/>
        </p:nvSpPr>
        <p:spPr>
          <a:xfrm flipH="1">
            <a:off x="10276675" y="7322367"/>
            <a:ext cx="1132801" cy="1"/>
          </a:xfrm>
          <a:prstGeom prst="line">
            <a:avLst/>
          </a:prstGeom>
          <a:ln w="38100">
            <a:solidFill>
              <a:srgbClr val="CC0000"/>
            </a:solidFill>
            <a:tailEnd type="triangle"/>
          </a:ln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0000FF"/>
      </a:hlink>
      <a:folHlink>
        <a:srgbClr val="FF00FF"/>
      </a:folHlink>
    </a:clrScheme>
    <a:fontScheme name="Paperback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Paperb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0000FF"/>
      </a:hlink>
      <a:folHlink>
        <a:srgbClr val="FF00FF"/>
      </a:folHlink>
    </a:clrScheme>
    <a:fontScheme name="Paperback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Paperb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1552</Words>
  <Application>Microsoft Office PowerPoint</Application>
  <PresentationFormat>Custom</PresentationFormat>
  <Paragraphs>346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Courier</vt:lpstr>
      <vt:lpstr>Courier New</vt:lpstr>
      <vt:lpstr>Helvetica</vt:lpstr>
      <vt:lpstr>Old Standard TT</vt:lpstr>
      <vt:lpstr>Roboto</vt:lpstr>
      <vt:lpstr>Roboto Light</vt:lpstr>
      <vt:lpstr>Roboto Medium</vt:lpstr>
      <vt:lpstr>Roboto Thin</vt:lpstr>
      <vt:lpstr>Paperback</vt:lpstr>
      <vt:lpstr>Sorin's HTML/CSS Best Practices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Sorin's HTML/CSS Best Practices</dc:title>
  <cp:lastModifiedBy>Sorin</cp:lastModifiedBy>
  <cp:revision>3</cp:revision>
  <dcterms:modified xsi:type="dcterms:W3CDTF">2019-09-29T08:32:56Z</dcterms:modified>
</cp:coreProperties>
</file>