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7" r:id="rId2"/>
  </p:sldIdLst>
  <p:sldSz cx="2887345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FC8"/>
    <a:srgbClr val="000000"/>
    <a:srgbClr val="383836"/>
    <a:srgbClr val="E5E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32" d="100"/>
          <a:sy n="32" d="100"/>
        </p:scale>
        <p:origin x="883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5509" y="3547135"/>
            <a:ext cx="24542433" cy="7545811"/>
          </a:xfrm>
        </p:spPr>
        <p:txBody>
          <a:bodyPr anchor="b"/>
          <a:lstStyle>
            <a:lvl1pPr algn="ctr">
              <a:defRPr sz="189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9181" y="11383941"/>
            <a:ext cx="21655088" cy="5232898"/>
          </a:xfrm>
        </p:spPr>
        <p:txBody>
          <a:bodyPr/>
          <a:lstStyle>
            <a:lvl1pPr marL="0" indent="0" algn="ctr">
              <a:buNone/>
              <a:defRPr sz="7578"/>
            </a:lvl1pPr>
            <a:lvl2pPr marL="1443655" indent="0" algn="ctr">
              <a:buNone/>
              <a:defRPr sz="6315"/>
            </a:lvl2pPr>
            <a:lvl3pPr marL="2887309" indent="0" algn="ctr">
              <a:buNone/>
              <a:defRPr sz="5684"/>
            </a:lvl3pPr>
            <a:lvl4pPr marL="4330964" indent="0" algn="ctr">
              <a:buNone/>
              <a:defRPr sz="5052"/>
            </a:lvl4pPr>
            <a:lvl5pPr marL="5774619" indent="0" algn="ctr">
              <a:buNone/>
              <a:defRPr sz="5052"/>
            </a:lvl5pPr>
            <a:lvl6pPr marL="7218274" indent="0" algn="ctr">
              <a:buNone/>
              <a:defRPr sz="5052"/>
            </a:lvl6pPr>
            <a:lvl7pPr marL="8661928" indent="0" algn="ctr">
              <a:buNone/>
              <a:defRPr sz="5052"/>
            </a:lvl7pPr>
            <a:lvl8pPr marL="10105583" indent="0" algn="ctr">
              <a:buNone/>
              <a:defRPr sz="5052"/>
            </a:lvl8pPr>
            <a:lvl9pPr marL="11549238" indent="0" algn="ctr">
              <a:buNone/>
              <a:defRPr sz="505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F115-1EE5-4C41-ACA9-A9D72A2501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608C-73F9-47BC-BF29-A261E1267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64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F115-1EE5-4C41-ACA9-A9D72A2501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608C-73F9-47BC-BF29-A261E1267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2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62564" y="1153947"/>
            <a:ext cx="6225838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5051" y="1153947"/>
            <a:ext cx="18316595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F115-1EE5-4C41-ACA9-A9D72A2501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608C-73F9-47BC-BF29-A261E1267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4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F115-1EE5-4C41-ACA9-A9D72A2501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608C-73F9-47BC-BF29-A261E1267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5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013" y="5403489"/>
            <a:ext cx="24903351" cy="9015838"/>
          </a:xfrm>
        </p:spPr>
        <p:txBody>
          <a:bodyPr anchor="b"/>
          <a:lstStyle>
            <a:lvl1pPr>
              <a:defRPr sz="189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0013" y="14504620"/>
            <a:ext cx="24903351" cy="4741216"/>
          </a:xfrm>
        </p:spPr>
        <p:txBody>
          <a:bodyPr/>
          <a:lstStyle>
            <a:lvl1pPr marL="0" indent="0">
              <a:buNone/>
              <a:defRPr sz="7578">
                <a:solidFill>
                  <a:schemeClr val="tx1"/>
                </a:solidFill>
              </a:defRPr>
            </a:lvl1pPr>
            <a:lvl2pPr marL="1443655" indent="0">
              <a:buNone/>
              <a:defRPr sz="6315">
                <a:solidFill>
                  <a:schemeClr val="tx1">
                    <a:tint val="75000"/>
                  </a:schemeClr>
                </a:solidFill>
              </a:defRPr>
            </a:lvl2pPr>
            <a:lvl3pPr marL="2887309" indent="0">
              <a:buNone/>
              <a:defRPr sz="5684">
                <a:solidFill>
                  <a:schemeClr val="tx1">
                    <a:tint val="75000"/>
                  </a:schemeClr>
                </a:solidFill>
              </a:defRPr>
            </a:lvl3pPr>
            <a:lvl4pPr marL="4330964" indent="0">
              <a:buNone/>
              <a:defRPr sz="5052">
                <a:solidFill>
                  <a:schemeClr val="tx1">
                    <a:tint val="75000"/>
                  </a:schemeClr>
                </a:solidFill>
              </a:defRPr>
            </a:lvl4pPr>
            <a:lvl5pPr marL="5774619" indent="0">
              <a:buNone/>
              <a:defRPr sz="5052">
                <a:solidFill>
                  <a:schemeClr val="tx1">
                    <a:tint val="75000"/>
                  </a:schemeClr>
                </a:solidFill>
              </a:defRPr>
            </a:lvl5pPr>
            <a:lvl6pPr marL="7218274" indent="0">
              <a:buNone/>
              <a:defRPr sz="5052">
                <a:solidFill>
                  <a:schemeClr val="tx1">
                    <a:tint val="75000"/>
                  </a:schemeClr>
                </a:solidFill>
              </a:defRPr>
            </a:lvl6pPr>
            <a:lvl7pPr marL="8661928" indent="0">
              <a:buNone/>
              <a:defRPr sz="5052">
                <a:solidFill>
                  <a:schemeClr val="tx1">
                    <a:tint val="75000"/>
                  </a:schemeClr>
                </a:solidFill>
              </a:defRPr>
            </a:lvl7pPr>
            <a:lvl8pPr marL="10105583" indent="0">
              <a:buNone/>
              <a:defRPr sz="5052">
                <a:solidFill>
                  <a:schemeClr val="tx1">
                    <a:tint val="75000"/>
                  </a:schemeClr>
                </a:solidFill>
              </a:defRPr>
            </a:lvl8pPr>
            <a:lvl9pPr marL="11549238" indent="0">
              <a:buNone/>
              <a:defRPr sz="50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F115-1EE5-4C41-ACA9-A9D72A2501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608C-73F9-47BC-BF29-A261E1267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6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5050" y="5769736"/>
            <a:ext cx="12271216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17184" y="5769736"/>
            <a:ext cx="12271216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F115-1EE5-4C41-ACA9-A9D72A2501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608C-73F9-47BC-BF29-A261E1267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8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810" y="1153952"/>
            <a:ext cx="24903351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8814" y="5313176"/>
            <a:ext cx="12214821" cy="2603905"/>
          </a:xfrm>
        </p:spPr>
        <p:txBody>
          <a:bodyPr anchor="b"/>
          <a:lstStyle>
            <a:lvl1pPr marL="0" indent="0">
              <a:buNone/>
              <a:defRPr sz="7578" b="1"/>
            </a:lvl1pPr>
            <a:lvl2pPr marL="1443655" indent="0">
              <a:buNone/>
              <a:defRPr sz="6315" b="1"/>
            </a:lvl2pPr>
            <a:lvl3pPr marL="2887309" indent="0">
              <a:buNone/>
              <a:defRPr sz="5684" b="1"/>
            </a:lvl3pPr>
            <a:lvl4pPr marL="4330964" indent="0">
              <a:buNone/>
              <a:defRPr sz="5052" b="1"/>
            </a:lvl4pPr>
            <a:lvl5pPr marL="5774619" indent="0">
              <a:buNone/>
              <a:defRPr sz="5052" b="1"/>
            </a:lvl5pPr>
            <a:lvl6pPr marL="7218274" indent="0">
              <a:buNone/>
              <a:defRPr sz="5052" b="1"/>
            </a:lvl6pPr>
            <a:lvl7pPr marL="8661928" indent="0">
              <a:buNone/>
              <a:defRPr sz="5052" b="1"/>
            </a:lvl7pPr>
            <a:lvl8pPr marL="10105583" indent="0">
              <a:buNone/>
              <a:defRPr sz="5052" b="1"/>
            </a:lvl8pPr>
            <a:lvl9pPr marL="11549238" indent="0">
              <a:buNone/>
              <a:defRPr sz="50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8814" y="7917081"/>
            <a:ext cx="12214821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17186" y="5313176"/>
            <a:ext cx="12274977" cy="2603905"/>
          </a:xfrm>
        </p:spPr>
        <p:txBody>
          <a:bodyPr anchor="b"/>
          <a:lstStyle>
            <a:lvl1pPr marL="0" indent="0">
              <a:buNone/>
              <a:defRPr sz="7578" b="1"/>
            </a:lvl1pPr>
            <a:lvl2pPr marL="1443655" indent="0">
              <a:buNone/>
              <a:defRPr sz="6315" b="1"/>
            </a:lvl2pPr>
            <a:lvl3pPr marL="2887309" indent="0">
              <a:buNone/>
              <a:defRPr sz="5684" b="1"/>
            </a:lvl3pPr>
            <a:lvl4pPr marL="4330964" indent="0">
              <a:buNone/>
              <a:defRPr sz="5052" b="1"/>
            </a:lvl4pPr>
            <a:lvl5pPr marL="5774619" indent="0">
              <a:buNone/>
              <a:defRPr sz="5052" b="1"/>
            </a:lvl5pPr>
            <a:lvl6pPr marL="7218274" indent="0">
              <a:buNone/>
              <a:defRPr sz="5052" b="1"/>
            </a:lvl6pPr>
            <a:lvl7pPr marL="8661928" indent="0">
              <a:buNone/>
              <a:defRPr sz="5052" b="1"/>
            </a:lvl7pPr>
            <a:lvl8pPr marL="10105583" indent="0">
              <a:buNone/>
              <a:defRPr sz="5052" b="1"/>
            </a:lvl8pPr>
            <a:lvl9pPr marL="11549238" indent="0">
              <a:buNone/>
              <a:defRPr sz="50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17186" y="7917081"/>
            <a:ext cx="1227497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F115-1EE5-4C41-ACA9-A9D72A2501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608C-73F9-47BC-BF29-A261E1267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F115-1EE5-4C41-ACA9-A9D72A2501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608C-73F9-47BC-BF29-A261E1267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F115-1EE5-4C41-ACA9-A9D72A2501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608C-73F9-47BC-BF29-A261E1267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2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811" y="1444942"/>
            <a:ext cx="9312439" cy="5057299"/>
          </a:xfrm>
        </p:spPr>
        <p:txBody>
          <a:bodyPr anchor="b"/>
          <a:lstStyle>
            <a:lvl1pPr>
              <a:defRPr sz="101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4977" y="3120679"/>
            <a:ext cx="14617184" cy="15402686"/>
          </a:xfrm>
        </p:spPr>
        <p:txBody>
          <a:bodyPr/>
          <a:lstStyle>
            <a:lvl1pPr>
              <a:defRPr sz="10104"/>
            </a:lvl1pPr>
            <a:lvl2pPr>
              <a:defRPr sz="8841"/>
            </a:lvl2pPr>
            <a:lvl3pPr>
              <a:defRPr sz="7578"/>
            </a:lvl3pPr>
            <a:lvl4pPr>
              <a:defRPr sz="6315"/>
            </a:lvl4pPr>
            <a:lvl5pPr>
              <a:defRPr sz="6315"/>
            </a:lvl5pPr>
            <a:lvl6pPr>
              <a:defRPr sz="6315"/>
            </a:lvl6pPr>
            <a:lvl7pPr>
              <a:defRPr sz="6315"/>
            </a:lvl7pPr>
            <a:lvl8pPr>
              <a:defRPr sz="6315"/>
            </a:lvl8pPr>
            <a:lvl9pPr>
              <a:defRPr sz="63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8811" y="6502241"/>
            <a:ext cx="9312439" cy="12046207"/>
          </a:xfrm>
        </p:spPr>
        <p:txBody>
          <a:bodyPr/>
          <a:lstStyle>
            <a:lvl1pPr marL="0" indent="0">
              <a:buNone/>
              <a:defRPr sz="5052"/>
            </a:lvl1pPr>
            <a:lvl2pPr marL="1443655" indent="0">
              <a:buNone/>
              <a:defRPr sz="4421"/>
            </a:lvl2pPr>
            <a:lvl3pPr marL="2887309" indent="0">
              <a:buNone/>
              <a:defRPr sz="3789"/>
            </a:lvl3pPr>
            <a:lvl4pPr marL="4330964" indent="0">
              <a:buNone/>
              <a:defRPr sz="3158"/>
            </a:lvl4pPr>
            <a:lvl5pPr marL="5774619" indent="0">
              <a:buNone/>
              <a:defRPr sz="3158"/>
            </a:lvl5pPr>
            <a:lvl6pPr marL="7218274" indent="0">
              <a:buNone/>
              <a:defRPr sz="3158"/>
            </a:lvl6pPr>
            <a:lvl7pPr marL="8661928" indent="0">
              <a:buNone/>
              <a:defRPr sz="3158"/>
            </a:lvl7pPr>
            <a:lvl8pPr marL="10105583" indent="0">
              <a:buNone/>
              <a:defRPr sz="3158"/>
            </a:lvl8pPr>
            <a:lvl9pPr marL="11549238" indent="0">
              <a:buNone/>
              <a:defRPr sz="315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F115-1EE5-4C41-ACA9-A9D72A2501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608C-73F9-47BC-BF29-A261E1267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03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811" y="1444942"/>
            <a:ext cx="9312439" cy="5057299"/>
          </a:xfrm>
        </p:spPr>
        <p:txBody>
          <a:bodyPr anchor="b"/>
          <a:lstStyle>
            <a:lvl1pPr>
              <a:defRPr sz="101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74977" y="3120679"/>
            <a:ext cx="14617184" cy="15402686"/>
          </a:xfrm>
        </p:spPr>
        <p:txBody>
          <a:bodyPr anchor="t"/>
          <a:lstStyle>
            <a:lvl1pPr marL="0" indent="0">
              <a:buNone/>
              <a:defRPr sz="10104"/>
            </a:lvl1pPr>
            <a:lvl2pPr marL="1443655" indent="0">
              <a:buNone/>
              <a:defRPr sz="8841"/>
            </a:lvl2pPr>
            <a:lvl3pPr marL="2887309" indent="0">
              <a:buNone/>
              <a:defRPr sz="7578"/>
            </a:lvl3pPr>
            <a:lvl4pPr marL="4330964" indent="0">
              <a:buNone/>
              <a:defRPr sz="6315"/>
            </a:lvl4pPr>
            <a:lvl5pPr marL="5774619" indent="0">
              <a:buNone/>
              <a:defRPr sz="6315"/>
            </a:lvl5pPr>
            <a:lvl6pPr marL="7218274" indent="0">
              <a:buNone/>
              <a:defRPr sz="6315"/>
            </a:lvl6pPr>
            <a:lvl7pPr marL="8661928" indent="0">
              <a:buNone/>
              <a:defRPr sz="6315"/>
            </a:lvl7pPr>
            <a:lvl8pPr marL="10105583" indent="0">
              <a:buNone/>
              <a:defRPr sz="6315"/>
            </a:lvl8pPr>
            <a:lvl9pPr marL="11549238" indent="0">
              <a:buNone/>
              <a:defRPr sz="631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8811" y="6502241"/>
            <a:ext cx="9312439" cy="12046207"/>
          </a:xfrm>
        </p:spPr>
        <p:txBody>
          <a:bodyPr/>
          <a:lstStyle>
            <a:lvl1pPr marL="0" indent="0">
              <a:buNone/>
              <a:defRPr sz="5052"/>
            </a:lvl1pPr>
            <a:lvl2pPr marL="1443655" indent="0">
              <a:buNone/>
              <a:defRPr sz="4421"/>
            </a:lvl2pPr>
            <a:lvl3pPr marL="2887309" indent="0">
              <a:buNone/>
              <a:defRPr sz="3789"/>
            </a:lvl3pPr>
            <a:lvl4pPr marL="4330964" indent="0">
              <a:buNone/>
              <a:defRPr sz="3158"/>
            </a:lvl4pPr>
            <a:lvl5pPr marL="5774619" indent="0">
              <a:buNone/>
              <a:defRPr sz="3158"/>
            </a:lvl5pPr>
            <a:lvl6pPr marL="7218274" indent="0">
              <a:buNone/>
              <a:defRPr sz="3158"/>
            </a:lvl6pPr>
            <a:lvl7pPr marL="8661928" indent="0">
              <a:buNone/>
              <a:defRPr sz="3158"/>
            </a:lvl7pPr>
            <a:lvl8pPr marL="10105583" indent="0">
              <a:buNone/>
              <a:defRPr sz="3158"/>
            </a:lvl8pPr>
            <a:lvl9pPr marL="11549238" indent="0">
              <a:buNone/>
              <a:defRPr sz="315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F115-1EE5-4C41-ACA9-A9D72A2501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608C-73F9-47BC-BF29-A261E1267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7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5050" y="1153952"/>
            <a:ext cx="24903351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5050" y="5769736"/>
            <a:ext cx="24903351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5050" y="20088720"/>
            <a:ext cx="6496526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4F115-1EE5-4C41-ACA9-A9D72A25011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64331" y="20088720"/>
            <a:ext cx="9744789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91874" y="20088720"/>
            <a:ext cx="6496526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2608C-73F9-47BC-BF29-A261E1267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1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2887309" rtl="0" eaLnBrk="1" latinLnBrk="1" hangingPunct="1">
        <a:lnSpc>
          <a:spcPct val="90000"/>
        </a:lnSpc>
        <a:spcBef>
          <a:spcPct val="0"/>
        </a:spcBef>
        <a:buNone/>
        <a:defRPr sz="138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1827" indent="-721827" algn="l" defTabSz="2887309" rtl="0" eaLnBrk="1" latinLnBrk="1" hangingPunct="1">
        <a:lnSpc>
          <a:spcPct val="90000"/>
        </a:lnSpc>
        <a:spcBef>
          <a:spcPts val="3158"/>
        </a:spcBef>
        <a:buFont typeface="Arial" panose="020B0604020202020204" pitchFamily="34" charset="0"/>
        <a:buChar char="•"/>
        <a:defRPr sz="8841" kern="1200">
          <a:solidFill>
            <a:schemeClr val="tx1"/>
          </a:solidFill>
          <a:latin typeface="+mn-lt"/>
          <a:ea typeface="+mn-ea"/>
          <a:cs typeface="+mn-cs"/>
        </a:defRPr>
      </a:lvl1pPr>
      <a:lvl2pPr marL="2165482" indent="-721827" algn="l" defTabSz="2887309" rtl="0" eaLnBrk="1" latinLnBrk="1" hangingPunct="1">
        <a:lnSpc>
          <a:spcPct val="90000"/>
        </a:lnSpc>
        <a:spcBef>
          <a:spcPts val="1579"/>
        </a:spcBef>
        <a:buFont typeface="Arial" panose="020B0604020202020204" pitchFamily="34" charset="0"/>
        <a:buChar char="•"/>
        <a:defRPr sz="7578" kern="1200">
          <a:solidFill>
            <a:schemeClr val="tx1"/>
          </a:solidFill>
          <a:latin typeface="+mn-lt"/>
          <a:ea typeface="+mn-ea"/>
          <a:cs typeface="+mn-cs"/>
        </a:defRPr>
      </a:lvl2pPr>
      <a:lvl3pPr marL="3609137" indent="-721827" algn="l" defTabSz="2887309" rtl="0" eaLnBrk="1" latinLnBrk="1" hangingPunct="1">
        <a:lnSpc>
          <a:spcPct val="90000"/>
        </a:lnSpc>
        <a:spcBef>
          <a:spcPts val="1579"/>
        </a:spcBef>
        <a:buFont typeface="Arial" panose="020B0604020202020204" pitchFamily="34" charset="0"/>
        <a:buChar char="•"/>
        <a:defRPr sz="6315" kern="1200">
          <a:solidFill>
            <a:schemeClr val="tx1"/>
          </a:solidFill>
          <a:latin typeface="+mn-lt"/>
          <a:ea typeface="+mn-ea"/>
          <a:cs typeface="+mn-cs"/>
        </a:defRPr>
      </a:lvl3pPr>
      <a:lvl4pPr marL="5052792" indent="-721827" algn="l" defTabSz="2887309" rtl="0" eaLnBrk="1" latinLnBrk="1" hangingPunct="1">
        <a:lnSpc>
          <a:spcPct val="90000"/>
        </a:lnSpc>
        <a:spcBef>
          <a:spcPts val="1579"/>
        </a:spcBef>
        <a:buFont typeface="Arial" panose="020B0604020202020204" pitchFamily="34" charset="0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4pPr>
      <a:lvl5pPr marL="6496446" indent="-721827" algn="l" defTabSz="2887309" rtl="0" eaLnBrk="1" latinLnBrk="1" hangingPunct="1">
        <a:lnSpc>
          <a:spcPct val="90000"/>
        </a:lnSpc>
        <a:spcBef>
          <a:spcPts val="1579"/>
        </a:spcBef>
        <a:buFont typeface="Arial" panose="020B0604020202020204" pitchFamily="34" charset="0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5pPr>
      <a:lvl6pPr marL="7940101" indent="-721827" algn="l" defTabSz="2887309" rtl="0" eaLnBrk="1" latinLnBrk="1" hangingPunct="1">
        <a:lnSpc>
          <a:spcPct val="90000"/>
        </a:lnSpc>
        <a:spcBef>
          <a:spcPts val="1579"/>
        </a:spcBef>
        <a:buFont typeface="Arial" panose="020B0604020202020204" pitchFamily="34" charset="0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6pPr>
      <a:lvl7pPr marL="9383756" indent="-721827" algn="l" defTabSz="2887309" rtl="0" eaLnBrk="1" latinLnBrk="1" hangingPunct="1">
        <a:lnSpc>
          <a:spcPct val="90000"/>
        </a:lnSpc>
        <a:spcBef>
          <a:spcPts val="1579"/>
        </a:spcBef>
        <a:buFont typeface="Arial" panose="020B0604020202020204" pitchFamily="34" charset="0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7pPr>
      <a:lvl8pPr marL="10827410" indent="-721827" algn="l" defTabSz="2887309" rtl="0" eaLnBrk="1" latinLnBrk="1" hangingPunct="1">
        <a:lnSpc>
          <a:spcPct val="90000"/>
        </a:lnSpc>
        <a:spcBef>
          <a:spcPts val="1579"/>
        </a:spcBef>
        <a:buFont typeface="Arial" panose="020B0604020202020204" pitchFamily="34" charset="0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8pPr>
      <a:lvl9pPr marL="12271065" indent="-721827" algn="l" defTabSz="2887309" rtl="0" eaLnBrk="1" latinLnBrk="1" hangingPunct="1">
        <a:lnSpc>
          <a:spcPct val="90000"/>
        </a:lnSpc>
        <a:spcBef>
          <a:spcPts val="1579"/>
        </a:spcBef>
        <a:buFont typeface="Arial" panose="020B0604020202020204" pitchFamily="34" charset="0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7309" rtl="0" eaLnBrk="1" latinLnBrk="1" hangingPunct="1">
        <a:defRPr sz="5684" kern="1200">
          <a:solidFill>
            <a:schemeClr val="tx1"/>
          </a:solidFill>
          <a:latin typeface="+mn-lt"/>
          <a:ea typeface="+mn-ea"/>
          <a:cs typeface="+mn-cs"/>
        </a:defRPr>
      </a:lvl1pPr>
      <a:lvl2pPr marL="1443655" algn="l" defTabSz="2887309" rtl="0" eaLnBrk="1" latinLnBrk="1" hangingPunct="1">
        <a:defRPr sz="5684" kern="1200">
          <a:solidFill>
            <a:schemeClr val="tx1"/>
          </a:solidFill>
          <a:latin typeface="+mn-lt"/>
          <a:ea typeface="+mn-ea"/>
          <a:cs typeface="+mn-cs"/>
        </a:defRPr>
      </a:lvl2pPr>
      <a:lvl3pPr marL="2887309" algn="l" defTabSz="2887309" rtl="0" eaLnBrk="1" latinLnBrk="1" hangingPunct="1">
        <a:defRPr sz="5684" kern="1200">
          <a:solidFill>
            <a:schemeClr val="tx1"/>
          </a:solidFill>
          <a:latin typeface="+mn-lt"/>
          <a:ea typeface="+mn-ea"/>
          <a:cs typeface="+mn-cs"/>
        </a:defRPr>
      </a:lvl3pPr>
      <a:lvl4pPr marL="4330964" algn="l" defTabSz="2887309" rtl="0" eaLnBrk="1" latinLnBrk="1" hangingPunct="1">
        <a:defRPr sz="5684" kern="1200">
          <a:solidFill>
            <a:schemeClr val="tx1"/>
          </a:solidFill>
          <a:latin typeface="+mn-lt"/>
          <a:ea typeface="+mn-ea"/>
          <a:cs typeface="+mn-cs"/>
        </a:defRPr>
      </a:lvl4pPr>
      <a:lvl5pPr marL="5774619" algn="l" defTabSz="2887309" rtl="0" eaLnBrk="1" latinLnBrk="1" hangingPunct="1">
        <a:defRPr sz="5684" kern="1200">
          <a:solidFill>
            <a:schemeClr val="tx1"/>
          </a:solidFill>
          <a:latin typeface="+mn-lt"/>
          <a:ea typeface="+mn-ea"/>
          <a:cs typeface="+mn-cs"/>
        </a:defRPr>
      </a:lvl5pPr>
      <a:lvl6pPr marL="7218274" algn="l" defTabSz="2887309" rtl="0" eaLnBrk="1" latinLnBrk="1" hangingPunct="1">
        <a:defRPr sz="5684" kern="1200">
          <a:solidFill>
            <a:schemeClr val="tx1"/>
          </a:solidFill>
          <a:latin typeface="+mn-lt"/>
          <a:ea typeface="+mn-ea"/>
          <a:cs typeface="+mn-cs"/>
        </a:defRPr>
      </a:lvl6pPr>
      <a:lvl7pPr marL="8661928" algn="l" defTabSz="2887309" rtl="0" eaLnBrk="1" latinLnBrk="1" hangingPunct="1">
        <a:defRPr sz="5684" kern="1200">
          <a:solidFill>
            <a:schemeClr val="tx1"/>
          </a:solidFill>
          <a:latin typeface="+mn-lt"/>
          <a:ea typeface="+mn-ea"/>
          <a:cs typeface="+mn-cs"/>
        </a:defRPr>
      </a:lvl7pPr>
      <a:lvl8pPr marL="10105583" algn="l" defTabSz="2887309" rtl="0" eaLnBrk="1" latinLnBrk="1" hangingPunct="1">
        <a:defRPr sz="5684" kern="1200">
          <a:solidFill>
            <a:schemeClr val="tx1"/>
          </a:solidFill>
          <a:latin typeface="+mn-lt"/>
          <a:ea typeface="+mn-ea"/>
          <a:cs typeface="+mn-cs"/>
        </a:defRPr>
      </a:lvl8pPr>
      <a:lvl9pPr marL="11549238" algn="l" defTabSz="2887309" rtl="0" eaLnBrk="1" latinLnBrk="1" hangingPunct="1">
        <a:defRPr sz="56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>
            <a:extLst>
              <a:ext uri="{FF2B5EF4-FFF2-40B4-BE49-F238E27FC236}">
                <a16:creationId xmlns:a16="http://schemas.microsoft.com/office/drawing/2014/main" id="{0AC05E75-DDA0-C69D-AC75-2CF3CAA6A145}"/>
              </a:ext>
            </a:extLst>
          </p:cNvPr>
          <p:cNvSpPr/>
          <p:nvPr/>
        </p:nvSpPr>
        <p:spPr>
          <a:xfrm rot="16200000" flipV="1">
            <a:off x="-6605204" y="6553219"/>
            <a:ext cx="21674138" cy="8567700"/>
          </a:xfrm>
          <a:prstGeom prst="flowChartManualInput">
            <a:avLst/>
          </a:prstGeom>
          <a:solidFill>
            <a:srgbClr val="DCC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32882-CE40-504C-983A-95A4CF7C5D7C}"/>
              </a:ext>
            </a:extLst>
          </p:cNvPr>
          <p:cNvSpPr txBox="1"/>
          <p:nvPr/>
        </p:nvSpPr>
        <p:spPr>
          <a:xfrm>
            <a:off x="261286" y="904874"/>
            <a:ext cx="105647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 O N G H W A N  L E </a:t>
            </a:r>
            <a:r>
              <a:rPr lang="en-US" altLang="ko-KR" sz="5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</a:t>
            </a:r>
            <a:r>
              <a:rPr lang="en-US" altLang="ko-KR" sz="5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altLang="ko-KR" sz="5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altLang="ko-KR" sz="5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 A V I D _ R</a:t>
            </a:r>
            <a:endParaRPr lang="ko-KR" altLang="en-US" sz="5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C569F9E-9693-DD16-583E-F0845F187810}"/>
              </a:ext>
            </a:extLst>
          </p:cNvPr>
          <p:cNvGrpSpPr/>
          <p:nvPr/>
        </p:nvGrpSpPr>
        <p:grpSpPr>
          <a:xfrm>
            <a:off x="131199" y="3744966"/>
            <a:ext cx="3314693" cy="637321"/>
            <a:chOff x="131199" y="3744966"/>
            <a:chExt cx="3314693" cy="63732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2B6518-FB99-910F-0708-C80DD8F5130E}"/>
                </a:ext>
              </a:extLst>
            </p:cNvPr>
            <p:cNvSpPr txBox="1"/>
            <p:nvPr/>
          </p:nvSpPr>
          <p:spPr>
            <a:xfrm>
              <a:off x="756085" y="3832793"/>
              <a:ext cx="268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+82 10 6367 4591</a:t>
              </a:r>
              <a:endParaRPr lang="ko-KR" altLang="en-US" sz="24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F48171D7-0417-DE0F-52E5-BFD853036913}"/>
                </a:ext>
              </a:extLst>
            </p:cNvPr>
            <p:cNvGrpSpPr/>
            <p:nvPr/>
          </p:nvGrpSpPr>
          <p:grpSpPr>
            <a:xfrm>
              <a:off x="131199" y="3744966"/>
              <a:ext cx="637321" cy="637321"/>
              <a:chOff x="131199" y="3744966"/>
              <a:chExt cx="637321" cy="637321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ED259243-35F0-73AF-9ABE-E8E9E25DBE34}"/>
                  </a:ext>
                </a:extLst>
              </p:cNvPr>
              <p:cNvSpPr/>
              <p:nvPr/>
            </p:nvSpPr>
            <p:spPr>
              <a:xfrm>
                <a:off x="131199" y="3744966"/>
                <a:ext cx="637321" cy="637321"/>
              </a:xfrm>
              <a:prstGeom prst="ellipse">
                <a:avLst/>
              </a:prstGeom>
              <a:solidFill>
                <a:srgbClr val="3838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래픽 17" descr="스마트폰">
                <a:extLst>
                  <a:ext uri="{FF2B5EF4-FFF2-40B4-BE49-F238E27FC236}">
                    <a16:creationId xmlns:a16="http://schemas.microsoft.com/office/drawing/2014/main" id="{961C0CC4-90F7-0EAD-684D-58AF34BAC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7097" y="3766920"/>
                <a:ext cx="579957" cy="579957"/>
              </a:xfrm>
              <a:prstGeom prst="rect">
                <a:avLst/>
              </a:prstGeom>
            </p:spPr>
          </p:pic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A0E05D6-6BE3-61ED-01B3-7D7156DFACD9}"/>
              </a:ext>
            </a:extLst>
          </p:cNvPr>
          <p:cNvGrpSpPr/>
          <p:nvPr/>
        </p:nvGrpSpPr>
        <p:grpSpPr>
          <a:xfrm>
            <a:off x="119988" y="4676172"/>
            <a:ext cx="3878356" cy="637321"/>
            <a:chOff x="119988" y="4436089"/>
            <a:chExt cx="3878356" cy="63732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304097-37E9-B3D7-700D-A3642E2F1023}"/>
                </a:ext>
              </a:extLst>
            </p:cNvPr>
            <p:cNvSpPr txBox="1"/>
            <p:nvPr/>
          </p:nvSpPr>
          <p:spPr>
            <a:xfrm>
              <a:off x="756084" y="4523916"/>
              <a:ext cx="3242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ldh7724aa@gmail.com</a:t>
              </a:r>
              <a:endParaRPr lang="ko-KR" altLang="en-US" sz="24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530FEB70-58CC-B9CC-6F33-CED522EDB980}"/>
                </a:ext>
              </a:extLst>
            </p:cNvPr>
            <p:cNvGrpSpPr/>
            <p:nvPr/>
          </p:nvGrpSpPr>
          <p:grpSpPr>
            <a:xfrm>
              <a:off x="119988" y="4436089"/>
              <a:ext cx="637321" cy="637321"/>
              <a:chOff x="119988" y="4436089"/>
              <a:chExt cx="637321" cy="63732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0FD5F3E-E784-01B1-420B-E8393E9BC663}"/>
                  </a:ext>
                </a:extLst>
              </p:cNvPr>
              <p:cNvSpPr/>
              <p:nvPr/>
            </p:nvSpPr>
            <p:spPr>
              <a:xfrm>
                <a:off x="119988" y="4436089"/>
                <a:ext cx="637321" cy="637321"/>
              </a:xfrm>
              <a:prstGeom prst="ellipse">
                <a:avLst/>
              </a:prstGeom>
              <a:solidFill>
                <a:srgbClr val="3838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래픽 19" descr="봉투">
                <a:extLst>
                  <a:ext uri="{FF2B5EF4-FFF2-40B4-BE49-F238E27FC236}">
                    <a16:creationId xmlns:a16="http://schemas.microsoft.com/office/drawing/2014/main" id="{769688C5-0F76-844B-F612-C4B5AA8C0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8383" y="4465058"/>
                <a:ext cx="579957" cy="579957"/>
              </a:xfrm>
              <a:prstGeom prst="rect">
                <a:avLst/>
              </a:prstGeom>
            </p:spPr>
          </p:pic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D427846-FDED-BBA5-40D9-86B5941CE244}"/>
              </a:ext>
            </a:extLst>
          </p:cNvPr>
          <p:cNvGrpSpPr/>
          <p:nvPr/>
        </p:nvGrpSpPr>
        <p:grpSpPr>
          <a:xfrm>
            <a:off x="83579" y="5607378"/>
            <a:ext cx="3727744" cy="701748"/>
            <a:chOff x="83579" y="5094997"/>
            <a:chExt cx="3727744" cy="70174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3F4574-68D2-714A-0AC2-66EFF8380F23}"/>
                </a:ext>
              </a:extLst>
            </p:cNvPr>
            <p:cNvSpPr txBox="1"/>
            <p:nvPr/>
          </p:nvSpPr>
          <p:spPr>
            <a:xfrm>
              <a:off x="751126" y="5215038"/>
              <a:ext cx="3060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Republic</a:t>
              </a:r>
              <a:r>
                <a:rPr lang="en-US" altLang="ko-KR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ko-KR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of</a:t>
              </a:r>
              <a:r>
                <a:rPr lang="en-US" altLang="ko-KR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ko-KR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Korea</a:t>
              </a:r>
              <a:endParaRPr lang="ko-KR" altLang="en-US" sz="24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4F3B61C-890D-744D-5B89-718140C68106}"/>
                </a:ext>
              </a:extLst>
            </p:cNvPr>
            <p:cNvGrpSpPr/>
            <p:nvPr/>
          </p:nvGrpSpPr>
          <p:grpSpPr>
            <a:xfrm>
              <a:off x="83579" y="5094997"/>
              <a:ext cx="701748" cy="701748"/>
              <a:chOff x="83579" y="5094997"/>
              <a:chExt cx="701748" cy="70174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6BE4B7D1-9D61-3CB9-8CD8-690DEC587877}"/>
                  </a:ext>
                </a:extLst>
              </p:cNvPr>
              <p:cNvSpPr/>
              <p:nvPr/>
            </p:nvSpPr>
            <p:spPr>
              <a:xfrm>
                <a:off x="119988" y="5127212"/>
                <a:ext cx="637321" cy="637321"/>
              </a:xfrm>
              <a:prstGeom prst="ellipse">
                <a:avLst/>
              </a:prstGeom>
              <a:solidFill>
                <a:srgbClr val="3838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2" name="그래픽 21" descr="표식">
                <a:extLst>
                  <a:ext uri="{FF2B5EF4-FFF2-40B4-BE49-F238E27FC236}">
                    <a16:creationId xmlns:a16="http://schemas.microsoft.com/office/drawing/2014/main" id="{0A943371-D534-CCD5-F51A-3D393581B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579" y="5094997"/>
                <a:ext cx="701748" cy="701748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810AF7-0EB5-5869-0CBF-C92BC4380EF4}"/>
              </a:ext>
            </a:extLst>
          </p:cNvPr>
          <p:cNvSpPr txBox="1"/>
          <p:nvPr/>
        </p:nvSpPr>
        <p:spPr>
          <a:xfrm flipH="1">
            <a:off x="8959945" y="410530"/>
            <a:ext cx="2450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 R O F I L E</a:t>
            </a:r>
            <a:endParaRPr lang="ko-KR" alt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B29FC8-6A73-3793-1FBB-24127787BFA5}"/>
              </a:ext>
            </a:extLst>
          </p:cNvPr>
          <p:cNvSpPr txBox="1"/>
          <p:nvPr/>
        </p:nvSpPr>
        <p:spPr>
          <a:xfrm flipH="1">
            <a:off x="433232" y="9794336"/>
            <a:ext cx="3566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 E R T I F I C A T E S</a:t>
            </a:r>
            <a:endParaRPr lang="ko-KR" alt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DFA411-AF81-7DEF-3536-9395830C053F}"/>
              </a:ext>
            </a:extLst>
          </p:cNvPr>
          <p:cNvSpPr txBox="1"/>
          <p:nvPr/>
        </p:nvSpPr>
        <p:spPr>
          <a:xfrm flipH="1">
            <a:off x="445854" y="10344260"/>
            <a:ext cx="4742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소방안전관리자 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급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네트워크관리사 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급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컴퓨터프로그래머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급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모바일앱개발전문가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급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13D154-B3D1-B496-0424-D2734A52E617}"/>
              </a:ext>
            </a:extLst>
          </p:cNvPr>
          <p:cNvSpPr txBox="1"/>
          <p:nvPr/>
        </p:nvSpPr>
        <p:spPr>
          <a:xfrm flipH="1">
            <a:off x="433231" y="12585861"/>
            <a:ext cx="3566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 A N G U A G E S </a:t>
            </a:r>
            <a:endParaRPr lang="ko-KR" alt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71D022-BB5B-18DA-417E-162458BDA39C}"/>
              </a:ext>
            </a:extLst>
          </p:cNvPr>
          <p:cNvSpPr txBox="1"/>
          <p:nvPr/>
        </p:nvSpPr>
        <p:spPr>
          <a:xfrm flipH="1">
            <a:off x="445855" y="15548792"/>
            <a:ext cx="3566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SKILLS</a:t>
            </a:r>
            <a:endParaRPr lang="ko-KR" alt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7B6A0D-1829-DF13-F70F-6AD5E1877EFD}"/>
              </a:ext>
            </a:extLst>
          </p:cNvPr>
          <p:cNvSpPr txBox="1"/>
          <p:nvPr/>
        </p:nvSpPr>
        <p:spPr>
          <a:xfrm flipH="1">
            <a:off x="493980" y="16449127"/>
            <a:ext cx="434166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JIRA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Confluence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Computer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Unreal Engine 4 &amp;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MS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Office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Strategic Planning and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ko-KR" alt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846ED7-FB6A-3F1C-88EE-1DAB0B08038A}"/>
              </a:ext>
            </a:extLst>
          </p:cNvPr>
          <p:cNvSpPr txBox="1"/>
          <p:nvPr/>
        </p:nvSpPr>
        <p:spPr>
          <a:xfrm flipH="1">
            <a:off x="8959944" y="4345352"/>
            <a:ext cx="1079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 D U C A T I O N /  W O R K  E X P E  R I E N C E</a:t>
            </a:r>
            <a:endParaRPr lang="ko-KR" alt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47AEEA-233D-6869-1349-352762B4C5B8}"/>
              </a:ext>
            </a:extLst>
          </p:cNvPr>
          <p:cNvSpPr txBox="1"/>
          <p:nvPr/>
        </p:nvSpPr>
        <p:spPr>
          <a:xfrm flipH="1">
            <a:off x="445854" y="13518644"/>
            <a:ext cx="72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KR</a:t>
            </a:r>
            <a:endParaRPr lang="ko-KR" alt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65E7FB-A4BA-56DF-B01B-EBEF692A3521}"/>
              </a:ext>
            </a:extLst>
          </p:cNvPr>
          <p:cNvSpPr txBox="1"/>
          <p:nvPr/>
        </p:nvSpPr>
        <p:spPr>
          <a:xfrm flipH="1">
            <a:off x="433174" y="14557986"/>
            <a:ext cx="72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</a:t>
            </a:r>
            <a:endParaRPr lang="ko-KR" alt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AD78E3-A464-7BEF-CF6B-C6498B22AF1D}"/>
              </a:ext>
            </a:extLst>
          </p:cNvPr>
          <p:cNvSpPr txBox="1"/>
          <p:nvPr/>
        </p:nvSpPr>
        <p:spPr>
          <a:xfrm flipH="1">
            <a:off x="445854" y="14038315"/>
            <a:ext cx="72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JP</a:t>
            </a:r>
            <a:endParaRPr lang="ko-KR" alt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B9323-1A17-D7D2-5D86-3910D924D5BD}"/>
              </a:ext>
            </a:extLst>
          </p:cNvPr>
          <p:cNvSpPr txBox="1"/>
          <p:nvPr/>
        </p:nvSpPr>
        <p:spPr>
          <a:xfrm>
            <a:off x="20412296" y="10007805"/>
            <a:ext cx="6377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KYUNGIL UNIVERSITY Of </a:t>
            </a: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Kyungpook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Computer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Cumulative GPA 3.5/4.5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7298751-7336-9B90-DF90-D496CD26F3A4}"/>
              </a:ext>
            </a:extLst>
          </p:cNvPr>
          <p:cNvCxnSpPr>
            <a:cxnSpLocks/>
          </p:cNvCxnSpPr>
          <p:nvPr/>
        </p:nvCxnSpPr>
        <p:spPr>
          <a:xfrm>
            <a:off x="459578" y="8975558"/>
            <a:ext cx="6278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4D2D9D4-94C4-C4CC-81CE-C32E23FBE885}"/>
              </a:ext>
            </a:extLst>
          </p:cNvPr>
          <p:cNvCxnSpPr/>
          <p:nvPr/>
        </p:nvCxnSpPr>
        <p:spPr>
          <a:xfrm>
            <a:off x="8879305" y="4084073"/>
            <a:ext cx="19467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B6C9637-28D0-CBE6-1E9A-020D40749E16}"/>
              </a:ext>
            </a:extLst>
          </p:cNvPr>
          <p:cNvCxnSpPr>
            <a:cxnSpLocks/>
          </p:cNvCxnSpPr>
          <p:nvPr/>
        </p:nvCxnSpPr>
        <p:spPr>
          <a:xfrm>
            <a:off x="12729411" y="4994831"/>
            <a:ext cx="0" cy="6531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3D117EF-5595-D5E6-5906-E0C90825E592}"/>
              </a:ext>
            </a:extLst>
          </p:cNvPr>
          <p:cNvGrpSpPr/>
          <p:nvPr/>
        </p:nvGrpSpPr>
        <p:grpSpPr>
          <a:xfrm>
            <a:off x="108049" y="6627734"/>
            <a:ext cx="4361477" cy="650250"/>
            <a:chOff x="108049" y="6627734"/>
            <a:chExt cx="4361477" cy="65025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762A970-1BF2-E15C-4B29-F13758CF6A7C}"/>
                </a:ext>
              </a:extLst>
            </p:cNvPr>
            <p:cNvSpPr txBox="1"/>
            <p:nvPr/>
          </p:nvSpPr>
          <p:spPr>
            <a:xfrm>
              <a:off x="766687" y="6723051"/>
              <a:ext cx="3702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https://agirang.github.io/</a:t>
              </a:r>
              <a:endParaRPr lang="ko-KR" altLang="en-US" sz="24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4151E57-5CBD-D7B1-B875-67728E905A67}"/>
                </a:ext>
              </a:extLst>
            </p:cNvPr>
            <p:cNvSpPr/>
            <p:nvPr/>
          </p:nvSpPr>
          <p:spPr>
            <a:xfrm>
              <a:off x="119988" y="6635225"/>
              <a:ext cx="637321" cy="637321"/>
            </a:xfrm>
            <a:prstGeom prst="ellipse">
              <a:avLst/>
            </a:prstGeom>
            <a:solidFill>
              <a:srgbClr val="38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0" name="그림 79" descr="지구 한글">
              <a:extLst>
                <a:ext uri="{FF2B5EF4-FFF2-40B4-BE49-F238E27FC236}">
                  <a16:creationId xmlns:a16="http://schemas.microsoft.com/office/drawing/2014/main" id="{EE02C80D-F046-2782-F5C4-B526DCFB9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08049" y="6627734"/>
              <a:ext cx="650250" cy="650250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47BEEF9-6E15-DD00-2462-B7EA4881C433}"/>
              </a:ext>
            </a:extLst>
          </p:cNvPr>
          <p:cNvSpPr txBox="1"/>
          <p:nvPr/>
        </p:nvSpPr>
        <p:spPr>
          <a:xfrm>
            <a:off x="785327" y="7697558"/>
            <a:ext cx="407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https://github.com/AgiRang</a:t>
            </a:r>
            <a:endParaRPr lang="ko-KR" alt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97FB5BDA-6098-35B5-ED8F-B32B55370F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2" y="7599494"/>
            <a:ext cx="650249" cy="650249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52A07421-4B5A-00E7-09C6-E04D13F8AB32}"/>
              </a:ext>
            </a:extLst>
          </p:cNvPr>
          <p:cNvSpPr txBox="1"/>
          <p:nvPr/>
        </p:nvSpPr>
        <p:spPr>
          <a:xfrm flipH="1">
            <a:off x="1373224" y="14555975"/>
            <a:ext cx="251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Intermediate</a:t>
            </a:r>
            <a:endParaRPr lang="ko-KR" alt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A8C415-13F7-9D12-FC21-D19C95EEEA71}"/>
              </a:ext>
            </a:extLst>
          </p:cNvPr>
          <p:cNvSpPr txBox="1"/>
          <p:nvPr/>
        </p:nvSpPr>
        <p:spPr>
          <a:xfrm flipH="1">
            <a:off x="1373224" y="14035535"/>
            <a:ext cx="251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Intermediate</a:t>
            </a:r>
            <a:endParaRPr lang="ko-KR" alt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E0FE03-1E80-6FA1-C0B7-62BA0C1C600F}"/>
              </a:ext>
            </a:extLst>
          </p:cNvPr>
          <p:cNvSpPr txBox="1"/>
          <p:nvPr/>
        </p:nvSpPr>
        <p:spPr>
          <a:xfrm flipH="1">
            <a:off x="1373224" y="13515095"/>
            <a:ext cx="251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Native</a:t>
            </a:r>
            <a:endParaRPr lang="ko-KR" alt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EB1977-C4D7-CD49-D586-A55C3D670057}"/>
              </a:ext>
            </a:extLst>
          </p:cNvPr>
          <p:cNvSpPr txBox="1"/>
          <p:nvPr/>
        </p:nvSpPr>
        <p:spPr>
          <a:xfrm>
            <a:off x="9092550" y="10007805"/>
            <a:ext cx="3272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KYUNGIL UNIVERSITY</a:t>
            </a:r>
          </a:p>
          <a:p>
            <a:pPr algn="r"/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Kyungpook</a:t>
            </a:r>
          </a:p>
          <a:p>
            <a:pPr algn="r"/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2013 - 2019</a:t>
            </a:r>
            <a:endParaRPr lang="ko-KR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B68F44D-E050-E105-ABEE-271E6B465FB9}"/>
              </a:ext>
            </a:extLst>
          </p:cNvPr>
          <p:cNvSpPr txBox="1"/>
          <p:nvPr/>
        </p:nvSpPr>
        <p:spPr>
          <a:xfrm>
            <a:off x="13382311" y="10007805"/>
            <a:ext cx="6939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Computer science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structures, networks, object-oriented,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Prepared as a PM by studying software engineering.</a:t>
            </a:r>
            <a:endParaRPr lang="ko-KR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A60923-1447-54D4-27F0-2A848A447BE5}"/>
              </a:ext>
            </a:extLst>
          </p:cNvPr>
          <p:cNvSpPr txBox="1"/>
          <p:nvPr/>
        </p:nvSpPr>
        <p:spPr>
          <a:xfrm>
            <a:off x="20412296" y="8291131"/>
            <a:ext cx="6377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SGA Of </a:t>
            </a: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Seoul 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Engine Programming &amp; UI/UX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65FE36C-0B62-2A46-A9F9-2ABA19713E95}"/>
              </a:ext>
            </a:extLst>
          </p:cNvPr>
          <p:cNvSpPr txBox="1"/>
          <p:nvPr/>
        </p:nvSpPr>
        <p:spPr>
          <a:xfrm>
            <a:off x="9092550" y="8291131"/>
            <a:ext cx="3272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SGA</a:t>
            </a:r>
            <a:r>
              <a:rPr lang="en-US" altLang="ko-KR" sz="2400" b="0" i="0" dirty="0" err="1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cademy</a:t>
            </a:r>
            <a:endParaRPr lang="en-US" altLang="ko-KR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r"/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Seoul</a:t>
            </a:r>
          </a:p>
          <a:p>
            <a:pPr algn="r"/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2019 - 2020</a:t>
            </a:r>
            <a:endParaRPr lang="ko-KR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1FA63CD-7F35-7723-3962-B19EC1DCF79A}"/>
              </a:ext>
            </a:extLst>
          </p:cNvPr>
          <p:cNvSpPr txBox="1"/>
          <p:nvPr/>
        </p:nvSpPr>
        <p:spPr>
          <a:xfrm>
            <a:off x="13382312" y="8291131"/>
            <a:ext cx="6377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Learned about Unity and Unreal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Indirect experience of the game development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Experience working on multiple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CA49D6E-ECE1-52DE-AA71-66958E9EFBF7}"/>
              </a:ext>
            </a:extLst>
          </p:cNvPr>
          <p:cNvSpPr/>
          <p:nvPr/>
        </p:nvSpPr>
        <p:spPr>
          <a:xfrm>
            <a:off x="12668796" y="8440818"/>
            <a:ext cx="144379" cy="14437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3F3577D8-50B2-940E-499C-C2B7427EE116}"/>
              </a:ext>
            </a:extLst>
          </p:cNvPr>
          <p:cNvSpPr/>
          <p:nvPr/>
        </p:nvSpPr>
        <p:spPr>
          <a:xfrm>
            <a:off x="12668796" y="10143889"/>
            <a:ext cx="144379" cy="14437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444E5A-8941-2D18-D11E-C9659622A4E9}"/>
              </a:ext>
            </a:extLst>
          </p:cNvPr>
          <p:cNvSpPr txBox="1"/>
          <p:nvPr/>
        </p:nvSpPr>
        <p:spPr>
          <a:xfrm flipH="1">
            <a:off x="11085981" y="1208939"/>
            <a:ext cx="15053741" cy="324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애자일 스프린트 프로젝트 진행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리더십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팀 관리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커뮤니케이션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협업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프로젝트 분석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빠른 리스크 탐지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이슈 예방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솔루션 탐색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버전과 형상관리를 통해 </a:t>
            </a:r>
            <a:r>
              <a:rPr lang="ko-KR" alt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이슈트래킹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개발 방법론에 대해 깊은 이해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유저의 니즈 분석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변화에 대응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프로젝트 방향성 분석 및 교착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트래픽 상태 해결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29637-D3D0-1776-148C-CAB68CF69F7B}"/>
              </a:ext>
            </a:extLst>
          </p:cNvPr>
          <p:cNvSpPr txBox="1"/>
          <p:nvPr/>
        </p:nvSpPr>
        <p:spPr>
          <a:xfrm flipH="1">
            <a:off x="8934699" y="12088516"/>
            <a:ext cx="3588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 X P E R I E N C E</a:t>
            </a:r>
            <a:endParaRPr lang="ko-KR" alt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CBC9A-405B-E783-1559-6895C1B26223}"/>
              </a:ext>
            </a:extLst>
          </p:cNvPr>
          <p:cNvSpPr txBox="1"/>
          <p:nvPr/>
        </p:nvSpPr>
        <p:spPr>
          <a:xfrm flipH="1">
            <a:off x="13650543" y="18289579"/>
            <a:ext cx="140476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서비스 기획부터 참여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개발과 프로젝트 관리 및 프로토타입 제작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프로젝트 전체의 마일스톤을 추적 및 관리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애자일과 린을 병행하여 개발속도를 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34%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향상 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(LOC,COCOMO 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계산 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8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개월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-&gt;5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개월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새로운 기술에 대한 기술개발 가능성 설득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WBS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작성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및 </a:t>
            </a:r>
            <a:r>
              <a:rPr lang="en-US" altLang="ko-KR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Jira,Confluence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기술 레퍼런스 관리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Git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을 이용한 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CI/CD 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관리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B1DF3A-2DDB-B8D7-7C44-2E8DF9470433}"/>
              </a:ext>
            </a:extLst>
          </p:cNvPr>
          <p:cNvCxnSpPr/>
          <p:nvPr/>
        </p:nvCxnSpPr>
        <p:spPr>
          <a:xfrm>
            <a:off x="8879305" y="11856466"/>
            <a:ext cx="19467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8A220E5-6283-6813-26CE-F3F0D067517B}"/>
              </a:ext>
            </a:extLst>
          </p:cNvPr>
          <p:cNvCxnSpPr>
            <a:cxnSpLocks/>
            <a:stCxn id="29" idx="0"/>
          </p:cNvCxnSpPr>
          <p:nvPr/>
        </p:nvCxnSpPr>
        <p:spPr>
          <a:xfrm flipH="1">
            <a:off x="12729411" y="13076127"/>
            <a:ext cx="3555" cy="7575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EA671D-ED83-013B-5F7A-D629C931CBBE}"/>
              </a:ext>
            </a:extLst>
          </p:cNvPr>
          <p:cNvSpPr txBox="1"/>
          <p:nvPr/>
        </p:nvSpPr>
        <p:spPr>
          <a:xfrm flipH="1">
            <a:off x="9064189" y="18305854"/>
            <a:ext cx="34839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 </a:t>
            </a:r>
            <a:r>
              <a:rPr lang="en-US" altLang="ko-KR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Stamptour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</a:t>
            </a:r>
          </a:p>
          <a:p>
            <a:pPr algn="r"/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Daegu </a:t>
            </a:r>
          </a:p>
          <a:p>
            <a:pPr algn="r"/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2017 – 2018</a:t>
            </a:r>
          </a:p>
          <a:p>
            <a:pPr algn="r"/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PM &amp; Dev.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5C2C4-F352-6326-8062-A275E2A80067}"/>
              </a:ext>
            </a:extLst>
          </p:cNvPr>
          <p:cNvSpPr txBox="1"/>
          <p:nvPr/>
        </p:nvSpPr>
        <p:spPr>
          <a:xfrm flipH="1">
            <a:off x="8961568" y="12088516"/>
            <a:ext cx="3588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 X P E R I E N C E</a:t>
            </a:r>
            <a:endParaRPr lang="ko-KR" alt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A548E5-244A-DA9C-E5B5-7D81F95D6015}"/>
              </a:ext>
            </a:extLst>
          </p:cNvPr>
          <p:cNvSpPr/>
          <p:nvPr/>
        </p:nvSpPr>
        <p:spPr>
          <a:xfrm>
            <a:off x="12668796" y="18522423"/>
            <a:ext cx="144379" cy="14437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0C8FD6-D1CE-C68F-34C0-76A85F032AE7}"/>
              </a:ext>
            </a:extLst>
          </p:cNvPr>
          <p:cNvSpPr txBox="1"/>
          <p:nvPr/>
        </p:nvSpPr>
        <p:spPr>
          <a:xfrm flipH="1">
            <a:off x="13650542" y="12890764"/>
            <a:ext cx="124891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소방계획서 작성 및 운용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소방시설물 유지보수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및 관리방향 개선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전기차 화재 대비 개선방향 수립 및 실행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화재대피훈련 및 소방교육 진행 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참여율 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80% 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이상 유지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다양한 화재 시나리오 기반 대피 및 초기대응 훈련 진행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0427AA1-202C-CEE7-3B3F-60EA534DC291}"/>
              </a:ext>
            </a:extLst>
          </p:cNvPr>
          <p:cNvSpPr/>
          <p:nvPr/>
        </p:nvSpPr>
        <p:spPr>
          <a:xfrm>
            <a:off x="12676817" y="15378165"/>
            <a:ext cx="144379" cy="14437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14615-AC53-FC71-EBE6-756057EAD843}"/>
              </a:ext>
            </a:extLst>
          </p:cNvPr>
          <p:cNvSpPr txBox="1"/>
          <p:nvPr/>
        </p:nvSpPr>
        <p:spPr>
          <a:xfrm flipH="1">
            <a:off x="9072211" y="12971855"/>
            <a:ext cx="34839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소방계획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소방훈련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r"/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판교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algn="r"/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2023 – 2024</a:t>
            </a:r>
          </a:p>
          <a:p>
            <a:pPr algn="r"/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소방안전관리자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CE95A4E-184B-FAA8-DEA4-3F29B3369F78}"/>
              </a:ext>
            </a:extLst>
          </p:cNvPr>
          <p:cNvSpPr/>
          <p:nvPr/>
        </p:nvSpPr>
        <p:spPr>
          <a:xfrm>
            <a:off x="12660776" y="13076127"/>
            <a:ext cx="144379" cy="14437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6E35B0-EB57-F30E-A7A7-CCCEE96AE6F4}"/>
              </a:ext>
            </a:extLst>
          </p:cNvPr>
          <p:cNvSpPr txBox="1"/>
          <p:nvPr/>
        </p:nvSpPr>
        <p:spPr>
          <a:xfrm flipH="1">
            <a:off x="9072211" y="15281912"/>
            <a:ext cx="34839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런칭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라이브서비스 </a:t>
            </a:r>
            <a:r>
              <a:rPr lang="ko-KR" alt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기술리딩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및 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PM</a:t>
            </a:r>
          </a:p>
          <a:p>
            <a:pPr algn="r"/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판교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algn="r"/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2022 – 2023</a:t>
            </a:r>
          </a:p>
          <a:p>
            <a:pPr algn="r"/>
            <a:r>
              <a:rPr lang="en-US" altLang="ko-KR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TechPM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8BB29B-28BD-7A59-FBED-CC93E0C66660}"/>
              </a:ext>
            </a:extLst>
          </p:cNvPr>
          <p:cNvSpPr txBox="1"/>
          <p:nvPr/>
        </p:nvSpPr>
        <p:spPr>
          <a:xfrm flipH="1">
            <a:off x="13650543" y="15638815"/>
            <a:ext cx="9165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런칭 프로젝트 기술지원 및 커뮤니케이션 담당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라이브서비스 점검 및 패치 배포 및 이슈 지원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사내 협업 프로세스 개선 및 표준개정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RedMine</a:t>
            </a:r>
            <a:r>
              <a:rPr lang="en-US" altLang="ko-K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ko-KR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업무 프로세스 세분화 및 효율개선</a:t>
            </a:r>
            <a:endParaRPr lang="en-US" altLang="ko-KR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7F50294-87AF-26A8-5D41-0D7007C3ACDD}"/>
              </a:ext>
            </a:extLst>
          </p:cNvPr>
          <p:cNvSpPr/>
          <p:nvPr/>
        </p:nvSpPr>
        <p:spPr>
          <a:xfrm>
            <a:off x="12676818" y="6620039"/>
            <a:ext cx="144379" cy="14437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83295-1909-798E-B00A-C44BF3D8B5FC}"/>
              </a:ext>
            </a:extLst>
          </p:cNvPr>
          <p:cNvSpPr txBox="1"/>
          <p:nvPr/>
        </p:nvSpPr>
        <p:spPr>
          <a:xfrm>
            <a:off x="9092550" y="6533591"/>
            <a:ext cx="3272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WebZen</a:t>
            </a:r>
            <a:endParaRPr lang="en-US" altLang="ko-KR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r"/>
            <a:r>
              <a:rPr lang="en-US" altLang="ko-KR" sz="2400" dirty="0" err="1">
                <a:solidFill>
                  <a:srgbClr val="000000"/>
                </a:solidFill>
                <a:latin typeface="Segoe UI Semibold" panose="020B0702040204020203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Pangyo</a:t>
            </a:r>
            <a:endParaRPr lang="en-US" altLang="ko-KR" sz="2400" dirty="0">
              <a:solidFill>
                <a:srgbClr val="000000"/>
              </a:solidFill>
              <a:latin typeface="Segoe UI Semibold" panose="020B0702040204020203" pitchFamily="34" charset="0"/>
              <a:ea typeface="Verdana" panose="020B0604030504040204" pitchFamily="34" charset="0"/>
              <a:cs typeface="Segoe UI Semibold" panose="020B0702040204020203" pitchFamily="34" charset="0"/>
            </a:endParaRPr>
          </a:p>
          <a:p>
            <a:pPr algn="r"/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2022 - 2023</a:t>
            </a:r>
            <a:endParaRPr lang="ko-KR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AEF16E1-4C2B-EAA9-0493-9E7394EC5984}"/>
              </a:ext>
            </a:extLst>
          </p:cNvPr>
          <p:cNvSpPr/>
          <p:nvPr/>
        </p:nvSpPr>
        <p:spPr>
          <a:xfrm>
            <a:off x="12660777" y="5039896"/>
            <a:ext cx="144379" cy="14437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C6829D-83D9-B241-FAB1-6C0F6F72026C}"/>
              </a:ext>
            </a:extLst>
          </p:cNvPr>
          <p:cNvSpPr txBox="1"/>
          <p:nvPr/>
        </p:nvSpPr>
        <p:spPr>
          <a:xfrm>
            <a:off x="8484251" y="5060542"/>
            <a:ext cx="3880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Valexservice</a:t>
            </a: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(in SK Chem)</a:t>
            </a:r>
            <a:endParaRPr lang="en-US" altLang="ko-KR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r"/>
            <a:r>
              <a:rPr lang="en-US" altLang="ko-KR" sz="2400" dirty="0" err="1">
                <a:solidFill>
                  <a:srgbClr val="000000"/>
                </a:solidFill>
                <a:latin typeface="Segoe UI Semibold" panose="020B0702040204020203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Pangyo</a:t>
            </a:r>
            <a:endParaRPr lang="en-US" altLang="ko-KR" sz="2400" dirty="0">
              <a:solidFill>
                <a:srgbClr val="000000"/>
              </a:solidFill>
              <a:latin typeface="Segoe UI Semibold" panose="020B0702040204020203" pitchFamily="34" charset="0"/>
              <a:ea typeface="Verdana" panose="020B0604030504040204" pitchFamily="34" charset="0"/>
              <a:cs typeface="Segoe UI Semibold" panose="020B0702040204020203" pitchFamily="34" charset="0"/>
            </a:endParaRPr>
          </a:p>
          <a:p>
            <a:pPr algn="r"/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2023 - </a:t>
            </a:r>
            <a:endParaRPr lang="ko-KR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3BE41D-B99A-B695-3D4F-8D46672B9E6D}"/>
              </a:ext>
            </a:extLst>
          </p:cNvPr>
          <p:cNvSpPr txBox="1"/>
          <p:nvPr/>
        </p:nvSpPr>
        <p:spPr>
          <a:xfrm>
            <a:off x="20412295" y="5060542"/>
            <a:ext cx="6377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Fire Safety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Establishing an evacuation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99EBE2-7E11-171E-6A99-E177551CCD7E}"/>
              </a:ext>
            </a:extLst>
          </p:cNvPr>
          <p:cNvSpPr txBox="1"/>
          <p:nvPr/>
        </p:nvSpPr>
        <p:spPr>
          <a:xfrm>
            <a:off x="13382311" y="5060542"/>
            <a:ext cx="7029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Preparation and operation of firefighting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Firefighting facility maintenance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Regular inspection of fire facilities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C55D4C-59BF-91C3-6C0B-FA1B282742E6}"/>
              </a:ext>
            </a:extLst>
          </p:cNvPr>
          <p:cNvSpPr txBox="1"/>
          <p:nvPr/>
        </p:nvSpPr>
        <p:spPr>
          <a:xfrm>
            <a:off x="20428336" y="6481627"/>
            <a:ext cx="6377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 and lead technical matters required for launching and live service of publishing games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E0795C-5E2F-875A-F4E6-EB6D1FF40A3B}"/>
              </a:ext>
            </a:extLst>
          </p:cNvPr>
          <p:cNvSpPr txBox="1"/>
          <p:nvPr/>
        </p:nvSpPr>
        <p:spPr>
          <a:xfrm>
            <a:off x="13398352" y="6481627"/>
            <a:ext cx="6377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Project Technical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Live service maintenance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1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3882</TotalTime>
  <Words>481</Words>
  <Application>Microsoft Office PowerPoint</Application>
  <PresentationFormat>사용자 지정</PresentationFormat>
  <Paragraphs>100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Segoe UI Semibold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DONGHWAN</dc:creator>
  <cp:lastModifiedBy>LEE DONGHWAN</cp:lastModifiedBy>
  <cp:revision>54</cp:revision>
  <dcterms:created xsi:type="dcterms:W3CDTF">2022-03-01T05:25:32Z</dcterms:created>
  <dcterms:modified xsi:type="dcterms:W3CDTF">2024-12-04T02:46:33Z</dcterms:modified>
</cp:coreProperties>
</file>