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691813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749795"/>
            <a:ext cx="9088041" cy="3722335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5615678"/>
            <a:ext cx="8018860" cy="2581379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6313-1D67-48BA-BFE8-45167BC50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5C1-19F2-431C-99A0-8A3EFF83F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60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6313-1D67-48BA-BFE8-45167BC50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5C1-19F2-431C-99A0-8A3EFF83F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39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569240"/>
            <a:ext cx="2305422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569240"/>
            <a:ext cx="678261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6313-1D67-48BA-BFE8-45167BC50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5C1-19F2-431C-99A0-8A3EFF83F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65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6313-1D67-48BA-BFE8-45167BC50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5C1-19F2-431C-99A0-8A3EFF83F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69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2665532"/>
            <a:ext cx="9221689" cy="4447496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7155103"/>
            <a:ext cx="9221689" cy="2338833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6313-1D67-48BA-BFE8-45167BC50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5C1-19F2-431C-99A0-8A3EFF83F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82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846200"/>
            <a:ext cx="4544021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846200"/>
            <a:ext cx="4544021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6313-1D67-48BA-BFE8-45167BC50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5C1-19F2-431C-99A0-8A3EFF83F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4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69242"/>
            <a:ext cx="9221689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2620980"/>
            <a:ext cx="4523137" cy="1284502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3905482"/>
            <a:ext cx="452313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2620980"/>
            <a:ext cx="4545413" cy="1284502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3905482"/>
            <a:ext cx="4545413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6313-1D67-48BA-BFE8-45167BC50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5C1-19F2-431C-99A0-8A3EFF83F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6313-1D67-48BA-BFE8-45167BC50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5C1-19F2-431C-99A0-8A3EFF83F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95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6313-1D67-48BA-BFE8-45167BC50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5C1-19F2-431C-99A0-8A3EFF83F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53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712788"/>
            <a:ext cx="3448388" cy="2494756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539425"/>
            <a:ext cx="5412730" cy="7598117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3207544"/>
            <a:ext cx="3448388" cy="5942372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6313-1D67-48BA-BFE8-45167BC50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5C1-19F2-431C-99A0-8A3EFF83F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3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712788"/>
            <a:ext cx="3448388" cy="2494756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539425"/>
            <a:ext cx="5412730" cy="7598117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3207544"/>
            <a:ext cx="3448388" cy="5942372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6313-1D67-48BA-BFE8-45167BC50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5C1-19F2-431C-99A0-8A3EFF83F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31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569242"/>
            <a:ext cx="922168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846200"/>
            <a:ext cx="922168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9909729"/>
            <a:ext cx="240565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6313-1D67-48BA-BFE8-45167BC50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9909729"/>
            <a:ext cx="360848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9909729"/>
            <a:ext cx="240565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25C1-19F2-431C-99A0-8A3EFF83F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80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86207B94-4670-4FDA-8EE8-EAB6CB2FB83B}"/>
              </a:ext>
            </a:extLst>
          </p:cNvPr>
          <p:cNvGrpSpPr/>
          <p:nvPr/>
        </p:nvGrpSpPr>
        <p:grpSpPr>
          <a:xfrm>
            <a:off x="786891" y="672561"/>
            <a:ext cx="9133621" cy="9346692"/>
            <a:chOff x="2036604" y="-225022"/>
            <a:chExt cx="7811381" cy="7993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84318F6-F65A-483C-B84E-2799FA603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6604" y="-225022"/>
              <a:ext cx="3078475" cy="3078842"/>
            </a:xfrm>
            <a:prstGeom prst="rect">
              <a:avLst/>
            </a:prstGeom>
            <a:blipFill rotWithShape="0">
              <a:blip r:embed="rId2"/>
              <a:srcRect/>
              <a:stretch>
                <a:fillRect/>
              </a:stretch>
            </a:blip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612" tIns="393612" rIns="393612" bIns="393612" numCol="1" spcCol="1270" anchor="ctr" anchorCtr="0">
              <a:noAutofit/>
            </a:bodyPr>
            <a:lstStyle/>
            <a:p>
              <a:pPr algn="ctr" defTabSz="3326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7484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65A2790-F869-4B32-A1EA-7A7A982EB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6183" y="-225022"/>
              <a:ext cx="3078469" cy="3078842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625" tIns="393625" rIns="393625" bIns="393625" numCol="1" spcCol="1270" anchor="ctr" anchorCtr="0">
              <a:noAutofit/>
            </a:bodyPr>
            <a:lstStyle/>
            <a:p>
              <a:pPr algn="ctr" defTabSz="3326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7484" b="1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C89A9F2-5FC9-4EA7-97AD-F44A83857F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9516" y="4689743"/>
              <a:ext cx="3078469" cy="3078842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625" tIns="393625" rIns="393625" bIns="393625" numCol="1" spcCol="1270" anchor="ctr" anchorCtr="0">
              <a:noAutofit/>
            </a:bodyPr>
            <a:lstStyle/>
            <a:p>
              <a:pPr algn="ctr" defTabSz="3326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7484" dirty="0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FB0A55C-C097-4BDE-817D-D461F20B1120}"/>
              </a:ext>
            </a:extLst>
          </p:cNvPr>
          <p:cNvSpPr txBox="1"/>
          <p:nvPr/>
        </p:nvSpPr>
        <p:spPr>
          <a:xfrm>
            <a:off x="636556" y="6306939"/>
            <a:ext cx="373430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20"/>
              </a:lnSpc>
            </a:pPr>
            <a:r>
              <a:rPr lang="en-US" altLang="zh-TW" sz="9600" dirty="0">
                <a:latin typeface="DFShaoNvW5-GB" panose="040F0509000000000000" pitchFamily="81" charset="-122"/>
                <a:ea typeface="DFShaoNvW5-GB" panose="040F0509000000000000" pitchFamily="81" charset="-122"/>
              </a:rPr>
              <a:t>Save</a:t>
            </a:r>
          </a:p>
          <a:p>
            <a:pPr algn="ctr">
              <a:lnSpc>
                <a:spcPts val="10020"/>
              </a:lnSpc>
            </a:pPr>
            <a:r>
              <a:rPr lang="en-US" altLang="zh-TW" sz="9600" dirty="0">
                <a:latin typeface="DFShaoNvW5-GB" panose="040F0509000000000000" pitchFamily="81" charset="-122"/>
                <a:ea typeface="DFShaoNvW5-GB" panose="040F0509000000000000" pitchFamily="81" charset="-122"/>
              </a:rPr>
              <a:t>&amp;</a:t>
            </a:r>
          </a:p>
          <a:p>
            <a:pPr algn="ctr">
              <a:lnSpc>
                <a:spcPts val="10020"/>
              </a:lnSpc>
            </a:pPr>
            <a:r>
              <a:rPr lang="en-US" altLang="zh-TW" sz="9600" dirty="0">
                <a:latin typeface="DFShaoNvW5-GB" panose="040F0509000000000000" pitchFamily="81" charset="-122"/>
                <a:ea typeface="DFShaoNvW5-GB" panose="040F0509000000000000" pitchFamily="81" charset="-122"/>
              </a:rPr>
              <a:t>Load</a:t>
            </a:r>
            <a:endParaRPr lang="zh-TW" altLang="en-US" sz="9600" dirty="0">
              <a:latin typeface="DFShaoNvW5-GB" panose="040F0509000000000000" pitchFamily="81" charset="-122"/>
              <a:ea typeface="DFShaoNvW5-GB" panose="040F0509000000000000" pitchFamily="81" charset="-122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5F3C1A7-47F8-43BA-8388-8031E20AB6D9}"/>
              </a:ext>
            </a:extLst>
          </p:cNvPr>
          <p:cNvSpPr/>
          <p:nvPr/>
        </p:nvSpPr>
        <p:spPr>
          <a:xfrm>
            <a:off x="4710910" y="2013391"/>
            <a:ext cx="1270000" cy="9183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580596C4-500F-48BB-B1C1-53B5D42639CA}"/>
              </a:ext>
            </a:extLst>
          </p:cNvPr>
          <p:cNvSpPr/>
          <p:nvPr/>
        </p:nvSpPr>
        <p:spPr>
          <a:xfrm rot="5400000">
            <a:off x="7470140" y="4886736"/>
            <a:ext cx="1270000" cy="9183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1A06F7D5-1503-4E79-9922-720CC61B4C5C}"/>
              </a:ext>
            </a:extLst>
          </p:cNvPr>
          <p:cNvSpPr/>
          <p:nvPr/>
        </p:nvSpPr>
        <p:spPr>
          <a:xfrm rot="10800000">
            <a:off x="4710910" y="7678098"/>
            <a:ext cx="1270000" cy="9183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44E64A56-DF24-489F-BB08-E382E5FF4E2E}"/>
              </a:ext>
            </a:extLst>
          </p:cNvPr>
          <p:cNvSpPr/>
          <p:nvPr/>
        </p:nvSpPr>
        <p:spPr>
          <a:xfrm rot="16200000">
            <a:off x="1951672" y="4886737"/>
            <a:ext cx="1270000" cy="91833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dist"/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F6A1E8E-BAF2-49E8-A9DA-5C041110FDBE}"/>
              </a:ext>
            </a:extLst>
          </p:cNvPr>
          <p:cNvSpPr txBox="1"/>
          <p:nvPr/>
        </p:nvSpPr>
        <p:spPr>
          <a:xfrm>
            <a:off x="2366083" y="5036938"/>
            <a:ext cx="277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DFShaoNvW5-GB" panose="040F0509000000000000" pitchFamily="81" charset="-122"/>
                <a:ea typeface="DFShaoNvW5-GB" panose="040F0509000000000000" pitchFamily="81" charset="-122"/>
              </a:rPr>
              <a:t>?</a:t>
            </a:r>
            <a:endParaRPr lang="zh-TW" altLang="en-US" sz="4400" dirty="0">
              <a:latin typeface="DFShaoNvW5-GB" panose="040F0509000000000000" pitchFamily="81" charset="-122"/>
              <a:ea typeface="DFShaoNvW5-GB" panose="040F0509000000000000" pitchFamily="8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14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4</Words>
  <Application>Microsoft Office PowerPoint</Application>
  <PresentationFormat>自訂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DFShaoNvW5-GB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鈞 陳</dc:creator>
  <cp:lastModifiedBy>鈞 陳</cp:lastModifiedBy>
  <cp:revision>4</cp:revision>
  <dcterms:created xsi:type="dcterms:W3CDTF">2020-05-16T02:55:15Z</dcterms:created>
  <dcterms:modified xsi:type="dcterms:W3CDTF">2020-05-16T03:25:04Z</dcterms:modified>
</cp:coreProperties>
</file>