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2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B923389-271B-4960-9851-D74CF757FBBB}">
          <p14:sldIdLst>
            <p14:sldId id="256"/>
            <p14:sldId id="257"/>
            <p14:sldId id="259"/>
            <p14:sldId id="265"/>
            <p14:sldId id="258"/>
            <p14:sldId id="260"/>
            <p14:sldId id="261"/>
            <p14:sldId id="262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5/22/2020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60105/KK" TargetMode="External"/><Relationship Id="rId2" Type="http://schemas.openxmlformats.org/officeDocument/2006/relationships/hyperlink" Target="https://blog.maki0419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urobo/CSharpWinApi" TargetMode="External"/><Relationship Id="rId2" Type="http://schemas.openxmlformats.org/officeDocument/2006/relationships/hyperlink" Target="https://github.com/kirurobo/UniWinApiAs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A0CB5-A1B8-4740-99BC-D807ED704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Transparent</a:t>
            </a:r>
            <a:br>
              <a:rPr lang="en-US" altLang="zh-TW" dirty="0"/>
            </a:br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32F4D7-8839-4B99-9FB3-6D44A1E33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Works in </a:t>
            </a:r>
            <a:r>
              <a:rPr lang="ja-JP" altLang="en-US" b="1" dirty="0"/>
              <a:t>コイカツ！</a:t>
            </a:r>
            <a:r>
              <a:rPr lang="en-US" altLang="zh-TW" b="1" dirty="0"/>
              <a:t>(</a:t>
            </a:r>
            <a:r>
              <a:rPr lang="en-US" altLang="zh-TW" dirty="0" err="1"/>
              <a:t>Koikatu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(Maker, Studio, Free H, and Main Game)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705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0BC7FE5-461F-4772-8D48-B5E4C5623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Have fun</a:t>
            </a:r>
            <a:endParaRPr lang="zh-TW" altLang="en-US" dirty="0"/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CFC51CDF-04A5-4BD8-8E13-C992F1D57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2254" y="4465316"/>
            <a:ext cx="6508865" cy="1270462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Blogger: </a:t>
            </a:r>
            <a:r>
              <a:rPr lang="en-US" altLang="zh-TW" dirty="0">
                <a:hlinkClick r:id="rId2"/>
              </a:rPr>
              <a:t>https://blog.maki0419.com/</a:t>
            </a:r>
            <a:endParaRPr lang="en-US" altLang="zh-TW" dirty="0"/>
          </a:p>
          <a:p>
            <a:r>
              <a:rPr lang="en-US" altLang="zh-TW" dirty="0"/>
              <a:t>Download: </a:t>
            </a:r>
            <a:r>
              <a:rPr lang="en-US" altLang="zh-TW" dirty="0">
                <a:hlinkClick r:id="rId3"/>
              </a:rPr>
              <a:t>https://github.com/jim60105/KK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176E11D-B648-4F5A-8554-0E4CB58E4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" y="4465316"/>
            <a:ext cx="1270462" cy="12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7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8DDB148-A045-47AC-9C65-53F3BC84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3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89735-9AD6-46A0-94E9-6A31D0AA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EE69C-4582-4791-AE45-E743A2DA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Open configuration manager(F1) </a:t>
            </a:r>
            <a:r>
              <a:rPr lang="en-US" altLang="zh-TW" dirty="0"/>
              <a:t>and search for “Transparent Background”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First of all, </a:t>
            </a:r>
            <a:r>
              <a:rPr lang="en-US" altLang="zh-TW" dirty="0">
                <a:solidFill>
                  <a:srgbClr val="0070C0"/>
                </a:solidFill>
              </a:rPr>
              <a:t>set the hotkey </a:t>
            </a:r>
            <a:r>
              <a:rPr lang="en-US" altLang="zh-CN" dirty="0">
                <a:solidFill>
                  <a:srgbClr val="0070C0"/>
                </a:solidFill>
              </a:rPr>
              <a:t>for the </a:t>
            </a:r>
            <a:r>
              <a:rPr lang="en-US" altLang="zh-TW" dirty="0">
                <a:solidFill>
                  <a:srgbClr val="0070C0"/>
                </a:solidFill>
              </a:rPr>
              <a:t>enable button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Set UI transparent. (0% is transparent, 100% is opaque)</a:t>
            </a:r>
          </a:p>
          <a:p>
            <a:r>
              <a:rPr lang="en-US" altLang="zh-TW" dirty="0"/>
              <a:t>If you do not want to click the back, please disable clicking through.</a:t>
            </a:r>
          </a:p>
          <a:p>
            <a:pPr lvl="1"/>
            <a:r>
              <a:rPr lang="en-US" altLang="zh-TW" dirty="0"/>
              <a:t>It should be useful when placing reference pictures at the back when making a character.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135BAE-59B5-4C50-A8DD-6E6371FA1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52775" y="2632548"/>
            <a:ext cx="5886450" cy="14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7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5F468-E61E-4234-8AFA-E36D2302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restriction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2EBCF-A7F0-4493-89DE-565DDAD0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Disable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MFAA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FXAA</a:t>
            </a:r>
            <a:r>
              <a:rPr lang="en-US" altLang="zh-TW" dirty="0"/>
              <a:t> in the </a:t>
            </a:r>
            <a:r>
              <a:rPr lang="en-US" altLang="zh-TW" dirty="0">
                <a:solidFill>
                  <a:srgbClr val="0070C0"/>
                </a:solidFill>
              </a:rPr>
              <a:t>graphics card settings</a:t>
            </a:r>
            <a:r>
              <a:rPr lang="en-US" altLang="zh-TW" dirty="0"/>
              <a:t>, which will result in a black background.</a:t>
            </a:r>
          </a:p>
          <a:p>
            <a:r>
              <a:rPr lang="en-US" altLang="zh-TW" dirty="0"/>
              <a:t>Do </a:t>
            </a:r>
            <a:r>
              <a:rPr lang="en-US" altLang="zh-TW" b="1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Enable </a:t>
            </a:r>
            <a:r>
              <a:rPr lang="en-US" altLang="zh-TW" dirty="0">
                <a:solidFill>
                  <a:srgbClr val="FF0000"/>
                </a:solidFill>
              </a:rPr>
              <a:t>Depth of Field</a:t>
            </a:r>
            <a:r>
              <a:rPr lang="en-US" altLang="zh-TW" dirty="0"/>
              <a:t>: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Set Graphics Settings in the game </a:t>
            </a:r>
            <a:r>
              <a:rPr lang="en-US" altLang="zh-TW" b="1" dirty="0">
                <a:solidFill>
                  <a:srgbClr val="0070C0"/>
                </a:solidFill>
              </a:rPr>
              <a:t>like this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When the function is enabled, the camera will </a:t>
            </a:r>
            <a:r>
              <a:rPr lang="en-US" altLang="zh-TW" dirty="0">
                <a:solidFill>
                  <a:srgbClr val="0070C0"/>
                </a:solidFill>
              </a:rPr>
              <a:t>only display </a:t>
            </a:r>
            <a:r>
              <a:rPr lang="en-US" altLang="zh-TW" dirty="0" err="1">
                <a:solidFill>
                  <a:srgbClr val="0070C0"/>
                </a:solidFill>
              </a:rPr>
              <a:t>CharaLayer</a:t>
            </a:r>
            <a:r>
              <a:rPr lang="en-US" altLang="zh-TW" dirty="0">
                <a:solidFill>
                  <a:srgbClr val="0070C0"/>
                </a:solidFill>
              </a:rPr>
              <a:t> (10)</a:t>
            </a:r>
            <a:br>
              <a:rPr lang="en-US" altLang="zh-TW" dirty="0"/>
            </a:br>
            <a:r>
              <a:rPr lang="en-US" altLang="zh-TW" dirty="0"/>
              <a:t>That is, everything else will be hidden. Such as </a:t>
            </a:r>
            <a:r>
              <a:rPr lang="en-US" altLang="zh-TW" b="1" dirty="0">
                <a:solidFill>
                  <a:srgbClr val="FF0000"/>
                </a:solidFill>
              </a:rPr>
              <a:t>native maps and some furniture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704DB4-950E-4310-951D-11A279FC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868" y="2769127"/>
            <a:ext cx="3495675" cy="9144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58C299E-F502-40D5-9C6A-A663BC531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4196682"/>
            <a:ext cx="5905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3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BE215-D52B-49F4-9BEA-B0823C10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48C67-6BD4-4586-8374-CA3DAE0E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b="1" dirty="0">
                <a:solidFill>
                  <a:srgbClr val="0070C0"/>
                </a:solidFill>
              </a:rPr>
              <a:t>Notice the cursor type </a:t>
            </a:r>
            <a:r>
              <a:rPr lang="en-US" altLang="zh-TW" dirty="0"/>
              <a:t>before clicking.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Click once in-game </a:t>
            </a:r>
            <a:r>
              <a:rPr lang="en-US" altLang="zh-TW" dirty="0"/>
              <a:t>before hitting the keyboard.</a:t>
            </a:r>
          </a:p>
          <a:p>
            <a:r>
              <a:rPr lang="en-US" altLang="zh-TW" dirty="0"/>
              <a:t>Due to the high load of the game, it is </a:t>
            </a:r>
            <a:r>
              <a:rPr lang="en-US" altLang="zh-TW" b="1" dirty="0"/>
              <a:t>not recommended</a:t>
            </a:r>
            <a:r>
              <a:rPr lang="en-US" altLang="zh-TW" dirty="0"/>
              <a:t> to always start on the desktop.</a:t>
            </a:r>
          </a:p>
          <a:p>
            <a:r>
              <a:rPr lang="en-US" altLang="zh-TW" dirty="0"/>
              <a:t>If you encounter window problems, </a:t>
            </a:r>
            <a:r>
              <a:rPr lang="en-US" altLang="zh-TW" dirty="0">
                <a:solidFill>
                  <a:srgbClr val="0070C0"/>
                </a:solidFill>
              </a:rPr>
              <a:t>please restart the game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Recommended to use with </a:t>
            </a:r>
            <a:r>
              <a:rPr lang="en-US" altLang="zh-TW" dirty="0" err="1">
                <a:solidFill>
                  <a:srgbClr val="0070C0"/>
                </a:solidFill>
              </a:rPr>
              <a:t>HideAllUI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plugin.</a:t>
            </a:r>
          </a:p>
          <a:p>
            <a:r>
              <a:rPr lang="en-US" altLang="zh-TW" dirty="0"/>
              <a:t>Use out-of-game programs to take screenshots. Such as </a:t>
            </a:r>
            <a:r>
              <a:rPr lang="en-US" altLang="zh-TW" dirty="0" err="1">
                <a:solidFill>
                  <a:srgbClr val="0070C0"/>
                </a:solidFill>
              </a:rPr>
              <a:t>PrtScn</a:t>
            </a:r>
            <a:r>
              <a:rPr lang="en-US" altLang="zh-TW" dirty="0"/>
              <a:t> or other </a:t>
            </a:r>
            <a:r>
              <a:rPr lang="en-US" altLang="zh-TW" dirty="0" err="1"/>
              <a:t>ScreenRecorder</a:t>
            </a:r>
            <a:r>
              <a:rPr lang="en-US" altLang="zh-TW" dirty="0"/>
              <a:t>.</a:t>
            </a:r>
            <a:br>
              <a:rPr lang="en-US" altLang="zh-TW" dirty="0"/>
            </a:br>
            <a:r>
              <a:rPr lang="en-US" altLang="zh-TW" dirty="0"/>
              <a:t>(F9 and F11 will give you a black background)</a:t>
            </a:r>
          </a:p>
          <a:p>
            <a:endParaRPr lang="en-US" altLang="zh-TW" dirty="0"/>
          </a:p>
          <a:p>
            <a:r>
              <a:rPr lang="en-US" altLang="zh-TW" dirty="0"/>
              <a:t>If it is used when creating something, please do more saving. </a:t>
            </a:r>
            <a:br>
              <a:rPr lang="en-US" altLang="zh-TW" dirty="0"/>
            </a:br>
            <a:r>
              <a:rPr lang="en-US" altLang="zh-TW" dirty="0"/>
              <a:t>I cannot be responsible for accidental game freezing </a:t>
            </a:r>
            <a:r>
              <a:rPr lang="en-US" altLang="zh-TW" dirty="0">
                <a:sym typeface="Wingdings" panose="05000000000000000000" pitchFamily="2" charset="2"/>
              </a:rPr>
              <a:t>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522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23B8F-1C83-490B-B06B-4F7CA6EA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Studio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1925B8-59AA-4297-B732-2BDAA1300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Most </a:t>
            </a:r>
            <a:r>
              <a:rPr lang="en-US" altLang="zh-TW" dirty="0">
                <a:solidFill>
                  <a:srgbClr val="FF0000"/>
                </a:solidFill>
              </a:rPr>
              <a:t>screen effects</a:t>
            </a:r>
            <a:r>
              <a:rPr lang="en-US" altLang="zh-TW" dirty="0"/>
              <a:t> can cause problems.</a:t>
            </a:r>
          </a:p>
          <a:p>
            <a:r>
              <a:rPr lang="en-US" altLang="zh-TW" dirty="0"/>
              <a:t>Some items in the </a:t>
            </a:r>
            <a:r>
              <a:rPr lang="en-US" altLang="zh-TW" dirty="0">
                <a:solidFill>
                  <a:srgbClr val="FF0000"/>
                </a:solidFill>
              </a:rPr>
              <a:t>2D effect </a:t>
            </a:r>
            <a:r>
              <a:rPr lang="en-US" altLang="zh-TW" dirty="0"/>
              <a:t>do not work.</a:t>
            </a:r>
          </a:p>
          <a:p>
            <a:r>
              <a:rPr lang="en-US" altLang="zh-TW" dirty="0"/>
              <a:t>Some items that are not in </a:t>
            </a:r>
            <a:r>
              <a:rPr lang="en-US" altLang="zh-TW" dirty="0" err="1"/>
              <a:t>CharaLayer</a:t>
            </a:r>
            <a:r>
              <a:rPr lang="en-US" altLang="zh-TW" dirty="0"/>
              <a:t>(10) will be hidden. </a:t>
            </a:r>
            <a:r>
              <a:rPr lang="en-US" altLang="zh-TW" dirty="0">
                <a:solidFill>
                  <a:srgbClr val="FF0000"/>
                </a:solidFill>
              </a:rPr>
              <a:t>(Most are furniture)</a:t>
            </a:r>
          </a:p>
        </p:txBody>
      </p:sp>
    </p:spTree>
    <p:extLst>
      <p:ext uri="{BB962C8B-B14F-4D97-AF65-F5344CB8AC3E}">
        <p14:creationId xmlns:p14="http://schemas.microsoft.com/office/powerpoint/2010/main" val="351639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2FAD0-199B-4951-AF26-57352D2C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Maker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F910E0-5BB7-4B84-8765-573E9589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281160" cy="10668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Outline</a:t>
            </a:r>
            <a:r>
              <a:rPr lang="en-US" altLang="zh-TW" dirty="0"/>
              <a:t> is not displaying.</a:t>
            </a:r>
          </a:p>
          <a:p>
            <a:r>
              <a:rPr lang="en-US" altLang="zh-TW" b="1" dirty="0"/>
              <a:t>I cannot guarantee that all display effects will be presented as usual.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7230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94B32-1475-4177-8686-BAFCD9B0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Free H Scene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456F11-B3C1-4488-90A8-0C8A23F20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 Safe For 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78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E8BB3-75D2-4F38-BF0D-1C50852C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Game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515925-252D-4194-8BBD-7A3FACC41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 don't think it's easy to play.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75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5BA2E-8A7D-4D5E-96E4-62F43CFE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Thanks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4097F-463F-42BC-9D92-A52806EF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kirurobo</a:t>
            </a:r>
            <a:r>
              <a:rPr lang="en-US" altLang="zh-TW" b="1" dirty="0"/>
              <a:t> @ </a:t>
            </a:r>
            <a:r>
              <a:rPr lang="en-US" altLang="zh-TW" b="1" dirty="0" err="1"/>
              <a:t>Github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For the </a:t>
            </a:r>
            <a:r>
              <a:rPr lang="en-US" altLang="zh-TW" dirty="0" err="1">
                <a:solidFill>
                  <a:srgbClr val="0070C0"/>
                </a:solidFill>
              </a:rPr>
              <a:t>UniWinApi</a:t>
            </a:r>
            <a:r>
              <a:rPr lang="en-US" altLang="zh-TW" dirty="0"/>
              <a:t> and  </a:t>
            </a:r>
            <a:r>
              <a:rPr lang="en-US" altLang="zh-TW" dirty="0" err="1">
                <a:solidFill>
                  <a:srgbClr val="0070C0"/>
                </a:solidFill>
              </a:rPr>
              <a:t>CSharpWinApi</a:t>
            </a:r>
            <a:br>
              <a:rPr lang="en-US" altLang="zh-TW" dirty="0"/>
            </a:br>
            <a:r>
              <a:rPr lang="en-US" altLang="zh-TW" dirty="0"/>
              <a:t>These are the core technologies used in transparent windows.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https://github.com/kirurobo/UniWinApiAsset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https://github.com/kirurobo/CSharpWinApi</a:t>
            </a:r>
            <a:endParaRPr lang="en-US" altLang="zh-TW" dirty="0"/>
          </a:p>
          <a:p>
            <a:endParaRPr lang="en-US" altLang="ja-JP" dirty="0"/>
          </a:p>
          <a:p>
            <a:r>
              <a:rPr lang="ja-JP" altLang="en-US" b="1" dirty="0"/>
              <a:t>サバカン</a:t>
            </a:r>
            <a:r>
              <a:rPr lang="en-US" altLang="ja-JP" dirty="0"/>
              <a:t>: </a:t>
            </a:r>
            <a:br>
              <a:rPr lang="en-US" altLang="ja-JP" dirty="0"/>
            </a:br>
            <a:r>
              <a:rPr lang="en-US" altLang="zh-TW" dirty="0"/>
              <a:t>The person who brought this cool idea into the </a:t>
            </a:r>
            <a:r>
              <a:rPr lang="en-US" altLang="zh-TW" dirty="0" err="1"/>
              <a:t>Koikatu</a:t>
            </a:r>
            <a:r>
              <a:rPr lang="en-US" altLang="zh-TW" dirty="0"/>
              <a:t> game.</a:t>
            </a:r>
            <a:br>
              <a:rPr lang="en-US" altLang="zh-TW" dirty="0"/>
            </a:br>
            <a:r>
              <a:rPr lang="en-US" altLang="zh-TW" dirty="0"/>
              <a:t>He originally completed this as </a:t>
            </a:r>
            <a:r>
              <a:rPr lang="en-US" altLang="zh-TW" b="1" dirty="0" err="1">
                <a:solidFill>
                  <a:srgbClr val="0070C0"/>
                </a:solidFill>
              </a:rPr>
              <a:t>DesktopMascot</a:t>
            </a:r>
            <a:r>
              <a:rPr lang="en-US" altLang="zh-TW" dirty="0"/>
              <a:t> in </a:t>
            </a:r>
            <a:r>
              <a:rPr lang="en-US" altLang="zh-TW" dirty="0" err="1"/>
              <a:t>CharaMaker</a:t>
            </a:r>
            <a:r>
              <a:rPr lang="en-US" altLang="zh-TW" dirty="0"/>
              <a:t> through GOL.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170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241</TotalTime>
  <Words>438</Words>
  <Application>Microsoft Office PowerPoint</Application>
  <PresentationFormat>寬螢幕</PresentationFormat>
  <Paragraphs>49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木刻字型</vt:lpstr>
      <vt:lpstr>Transparent Background</vt:lpstr>
      <vt:lpstr>Config</vt:lpstr>
      <vt:lpstr>restriction</vt:lpstr>
      <vt:lpstr>HINT</vt:lpstr>
      <vt:lpstr>Studio</vt:lpstr>
      <vt:lpstr>Maker</vt:lpstr>
      <vt:lpstr>Free H Scene</vt:lpstr>
      <vt:lpstr>Main Game</vt:lpstr>
      <vt:lpstr>Many Thanks</vt:lpstr>
      <vt:lpstr>Have fun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Transparent Background</dc:title>
  <dc:creator>鈞 陳</dc:creator>
  <cp:lastModifiedBy>鈞 陳</cp:lastModifiedBy>
  <cp:revision>20</cp:revision>
  <dcterms:created xsi:type="dcterms:W3CDTF">2020-05-22T07:45:41Z</dcterms:created>
  <dcterms:modified xsi:type="dcterms:W3CDTF">2020-05-22T13:38:28Z</dcterms:modified>
</cp:coreProperties>
</file>