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66" r:id="rId5"/>
    <p:sldId id="258" r:id="rId6"/>
    <p:sldId id="259" r:id="rId7"/>
    <p:sldId id="260" r:id="rId8"/>
    <p:sldId id="267" r:id="rId9"/>
    <p:sldId id="268" r:id="rId10"/>
    <p:sldId id="261" r:id="rId11"/>
    <p:sldId id="264" r:id="rId12"/>
    <p:sldId id="262" r:id="rId13"/>
    <p:sldId id="263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493" autoAdjust="0"/>
  </p:normalViewPr>
  <p:slideViewPr>
    <p:cSldViewPr snapToGrid="0">
      <p:cViewPr varScale="1">
        <p:scale>
          <a:sx n="99" d="100"/>
          <a:sy n="99" d="100"/>
        </p:scale>
        <p:origin x="37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15E7-D11B-4BA5-97A3-AD520414927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D2AF6-08E4-4F9E-B1FF-261DDBCF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Background -2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the Foreground 1</a:t>
            </a:r>
          </a:p>
          <a:p>
            <a:r>
              <a:rPr lang="en-US" baseline="0" dirty="0" smtClean="0"/>
              <a:t>Add the </a:t>
            </a:r>
            <a:r>
              <a:rPr lang="en-US" baseline="0" dirty="0" err="1" smtClean="0"/>
              <a:t>Middleground</a:t>
            </a:r>
            <a:r>
              <a:rPr lang="en-US" baseline="0" dirty="0" smtClean="0"/>
              <a:t> -1</a:t>
            </a:r>
          </a:p>
          <a:p>
            <a:r>
              <a:rPr lang="en-US" dirty="0" smtClean="0"/>
              <a:t>Add Sprite</a:t>
            </a:r>
            <a:r>
              <a:rPr lang="en-US" baseline="0" dirty="0" smtClean="0"/>
              <a:t> Called Ground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Drop the cat onto the Hierarchy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Examine</a:t>
            </a:r>
            <a:r>
              <a:rPr lang="en-US" baseline="0" dirty="0" smtClean="0"/>
              <a:t> the cat in the inspector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Splice Cat into pieces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an Animation for the cat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the Cat back into the Scene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a Rigid</a:t>
            </a:r>
            <a:r>
              <a:rPr lang="en-US" baseline="0" dirty="0" smtClean="0"/>
              <a:t> Body 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 to ground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Physics Material,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’ bounce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Admonish 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Player Component to Cat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Uncomment transform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Make</a:t>
            </a:r>
            <a:r>
              <a:rPr lang="en-US" baseline="0" dirty="0" smtClean="0"/>
              <a:t> Sure Mobile is working!!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Blocker to sides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9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the Camera</a:t>
            </a:r>
            <a:r>
              <a:rPr lang="en-US" baseline="0" dirty="0" smtClean="0"/>
              <a:t> Follow to the Camera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Cat as Target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Adjust Y offset 1.5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Camera size to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Splice</a:t>
            </a:r>
            <a:r>
              <a:rPr lang="en-US" baseline="0" dirty="0" smtClean="0"/>
              <a:t> Spider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MoveFoward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Demonstrate Required Component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 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Dropped Spider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Enable Touching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Gizmo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Spawners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Mobs to </a:t>
            </a:r>
            <a:r>
              <a:rPr lang="en-US" baseline="0" dirty="0" err="1" smtClean="0"/>
              <a:t>Spawners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Spiders from Colliding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Autodetect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Spawners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Health and Attack scripts</a:t>
            </a:r>
          </a:p>
          <a:p>
            <a:r>
              <a:rPr lang="en-US" dirty="0" smtClean="0"/>
              <a:t>Run around and kill things</a:t>
            </a:r>
          </a:p>
          <a:p>
            <a:r>
              <a:rPr lang="en-US" dirty="0" smtClean="0"/>
              <a:t>Add Death Sprites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Fade Away to Spites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3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5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5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fld id="{472319A9-3C60-444A-AA7F-13388D33BEC4}" type="datetimeFigureOut">
              <a:rPr lang="en-US" smtClean="0"/>
              <a:pPr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fld id="{65284C09-A814-45AB-982F-7DB6493A93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6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Minecraftia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gies1@Hotmail.co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umroad.com/l/unity2d-platform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2d Sharp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loose the Cat of War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681"/>
            <a:ext cx="549669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and Take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still missing something… Cats</a:t>
            </a:r>
          </a:p>
          <a:p>
            <a:pPr lvl="1"/>
            <a:r>
              <a:rPr lang="en-US" dirty="0" smtClean="0"/>
              <a:t>Add A Robot Cat</a:t>
            </a:r>
          </a:p>
          <a:p>
            <a:pPr lvl="1"/>
            <a:r>
              <a:rPr lang="en-US" dirty="0" smtClean="0"/>
              <a:t>Dissect the anatomy of the Cat</a:t>
            </a:r>
          </a:p>
          <a:p>
            <a:pPr lvl="1"/>
            <a:r>
              <a:rPr lang="en-US" dirty="0" smtClean="0"/>
              <a:t>Reanimate the cat</a:t>
            </a:r>
          </a:p>
          <a:p>
            <a:pPr lvl="1"/>
            <a:r>
              <a:rPr lang="en-US" dirty="0" smtClean="0"/>
              <a:t>Place the Cat into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250927"/>
            <a:ext cx="121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 Science to Your 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Ahhh</a:t>
            </a:r>
            <a:r>
              <a:rPr lang="en-US" dirty="0" smtClean="0"/>
              <a:t>… the Cat Defies the Law of Gravity</a:t>
            </a:r>
          </a:p>
          <a:p>
            <a:pPr lvl="1"/>
            <a:r>
              <a:rPr lang="en-US" dirty="0" smtClean="0"/>
              <a:t>Teach the impudent Cat about science</a:t>
            </a:r>
          </a:p>
          <a:p>
            <a:pPr lvl="1"/>
            <a:r>
              <a:rPr lang="en-US" dirty="0" smtClean="0"/>
              <a:t>Cats Should always land on their feet</a:t>
            </a:r>
          </a:p>
          <a:p>
            <a:pPr lvl="1"/>
            <a:r>
              <a:rPr lang="en-US" dirty="0" smtClean="0"/>
              <a:t>Lazy Cat y u no move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68" y="2509326"/>
            <a:ext cx="381053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 A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cat will not move on its own</a:t>
            </a:r>
          </a:p>
          <a:p>
            <a:pPr lvl="1"/>
            <a:r>
              <a:rPr lang="en-US" dirty="0" smtClean="0"/>
              <a:t>Make the Cat Move</a:t>
            </a:r>
          </a:p>
          <a:p>
            <a:pPr lvl="1"/>
            <a:r>
              <a:rPr lang="en-US" dirty="0" smtClean="0"/>
              <a:t>Teach the cat to not walk backwards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10" y="4001294"/>
            <a:ext cx="1219370" cy="943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020" y="4010821"/>
            <a:ext cx="1219370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29872"/>
            <a:ext cx="1219370" cy="885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750" y="2548104"/>
            <a:ext cx="1621280" cy="2339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40" y="3972714"/>
            <a:ext cx="1219370" cy="943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930" y="4001292"/>
            <a:ext cx="121937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870" t="36246"/>
          <a:stretch/>
        </p:blipFill>
        <p:spPr>
          <a:xfrm>
            <a:off x="3991087" y="2689412"/>
            <a:ext cx="9976821" cy="43869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Harness the Power of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in real life, everything should revolve around the cat</a:t>
            </a:r>
          </a:p>
          <a:p>
            <a:pPr lvl="1"/>
            <a:r>
              <a:rPr lang="en-US" dirty="0" smtClean="0"/>
              <a:t>Make the Camera follow the cat around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93809">
            <a:off x="9983098" y="5323963"/>
            <a:ext cx="1219370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222" y="3635824"/>
            <a:ext cx="836159" cy="97511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084843" y="4751462"/>
            <a:ext cx="811187" cy="1649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88381" y="4358355"/>
            <a:ext cx="1845892" cy="11194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8588523" y="2911957"/>
            <a:ext cx="914400" cy="612648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0067"/>
            <a:ext cx="4831218" cy="26628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An Endless Army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Cat needs something to entertain it</a:t>
            </a:r>
          </a:p>
          <a:p>
            <a:pPr lvl="1"/>
            <a:r>
              <a:rPr lang="en-US" dirty="0" smtClean="0"/>
              <a:t>Let us spawn an endless army of the vilest creature </a:t>
            </a:r>
            <a:br>
              <a:rPr lang="en-US" dirty="0" smtClean="0"/>
            </a:br>
            <a:r>
              <a:rPr lang="en-US" dirty="0" smtClean="0"/>
              <a:t>imaginable… Spiders</a:t>
            </a:r>
          </a:p>
          <a:p>
            <a:pPr lvl="1"/>
            <a:r>
              <a:rPr lang="en-US" dirty="0" smtClean="0"/>
              <a:t>Not just any spiders, spiders with top hats!</a:t>
            </a:r>
          </a:p>
          <a:p>
            <a:pPr lvl="1"/>
            <a:r>
              <a:rPr lang="en-US" dirty="0" smtClean="0"/>
              <a:t>That should entertain the cat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430" y="241250"/>
            <a:ext cx="121937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will be blood, well 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go ahead and get our creatures to fight now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8" name="Picture 4" descr="http://lh6.ggpht.com/-4oS3LZM4c5Q/TizuTViU29I/AAAAAAAAAMg/bWFZuIT-v2s/s288/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99" y="2407189"/>
            <a:ext cx="5003202" cy="37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only answer questions in the form of cat meme photos!</a:t>
            </a:r>
            <a:endParaRPr lang="en-US" dirty="0"/>
          </a:p>
        </p:txBody>
      </p:sp>
      <p:pic>
        <p:nvPicPr>
          <p:cNvPr id="2050" name="Picture 2" descr="http://www.50-best.com/images/cat_memes/cannot_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4" y="2672556"/>
            <a:ext cx="4381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50-best.com/images/cat_memes/i_regret_not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5" y="3334997"/>
            <a:ext cx="5143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3.bp.blogspot.com/-PmLVoxNjAEY/TY_BpN3EDMI/AAAAAAAAAEs/5vg6H57xZRI/s400/ts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28" y="4001294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Who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Jerel R Hass</a:t>
            </a:r>
          </a:p>
          <a:p>
            <a:r>
              <a:rPr lang="en-US" dirty="0" smtClean="0">
                <a:hlinkClick r:id="rId2"/>
              </a:rPr>
              <a:t>agies1@Hotmail.com</a:t>
            </a:r>
            <a:endParaRPr lang="en-US" dirty="0" smtClean="0"/>
          </a:p>
          <a:p>
            <a:r>
              <a:rPr lang="en-US" dirty="0" smtClean="0"/>
              <a:t>@agies1</a:t>
            </a:r>
          </a:p>
          <a:p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4022" y="1580893"/>
            <a:ext cx="3810532" cy="36866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828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Ryan Gilbert – For the Background and Foreground Art</a:t>
            </a:r>
          </a:p>
          <a:p>
            <a:r>
              <a:rPr lang="en-US" dirty="0" smtClean="0"/>
              <a:t>Jesse </a:t>
            </a:r>
            <a:r>
              <a:rPr lang="en-US" dirty="0" smtClean="0"/>
              <a:t>Freeman – For the </a:t>
            </a:r>
            <a:r>
              <a:rPr lang="en-US" dirty="0" smtClean="0"/>
              <a:t>character Art </a:t>
            </a:r>
            <a:r>
              <a:rPr lang="en-US" dirty="0" smtClean="0"/>
              <a:t>and Template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JesseFreeman</a:t>
            </a:r>
            <a:endParaRPr lang="en-US" dirty="0" smtClean="0"/>
          </a:p>
          <a:p>
            <a:pPr lvl="1"/>
            <a:r>
              <a:rPr lang="en-US" dirty="0" smtClean="0"/>
              <a:t>Weekend Code Project: Unity’s New 2D Workflow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gumroad.com/l/unity2d-platformer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4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</a:t>
            </a:r>
          </a:p>
          <a:p>
            <a:pPr lvl="1"/>
            <a:r>
              <a:rPr lang="en-US" dirty="0" smtClean="0"/>
              <a:t>Subtract a D from the Universe</a:t>
            </a:r>
          </a:p>
          <a:p>
            <a:pPr lvl="1"/>
            <a:r>
              <a:rPr lang="en-US" dirty="0" smtClean="0"/>
              <a:t>Make a World</a:t>
            </a:r>
          </a:p>
          <a:p>
            <a:pPr lvl="1"/>
            <a:r>
              <a:rPr lang="en-US" dirty="0" smtClean="0"/>
              <a:t>Give and Take Life</a:t>
            </a:r>
          </a:p>
          <a:p>
            <a:pPr lvl="1"/>
            <a:r>
              <a:rPr lang="en-US" dirty="0" smtClean="0"/>
              <a:t>Bend Science to your will</a:t>
            </a:r>
          </a:p>
          <a:p>
            <a:pPr lvl="1"/>
            <a:r>
              <a:rPr lang="en-US" dirty="0" smtClean="0"/>
              <a:t>Herd Cat(s)</a:t>
            </a:r>
          </a:p>
          <a:p>
            <a:pPr lvl="1"/>
            <a:r>
              <a:rPr lang="en-US" dirty="0" smtClean="0"/>
              <a:t>Harness the power of Light</a:t>
            </a:r>
          </a:p>
          <a:p>
            <a:pPr lvl="1"/>
            <a:r>
              <a:rPr lang="en-US" dirty="0" smtClean="0"/>
              <a:t>Spawn an Endless army</a:t>
            </a:r>
          </a:p>
          <a:p>
            <a:pPr lvl="1"/>
            <a:r>
              <a:rPr lang="en-US" dirty="0" smtClean="0"/>
              <a:t>Ask Many Questions</a:t>
            </a:r>
          </a:p>
          <a:p>
            <a:pPr lvl="1"/>
            <a:r>
              <a:rPr lang="en-US" dirty="0" smtClean="0"/>
              <a:t>Leave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Subtracting a D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 Unity while Holding ‘Alt’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Change 3d to 2d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Inside Unity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New Project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smtClean="0"/>
              <a:t>See Above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324" y="290512"/>
            <a:ext cx="5495925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24" y="4064600"/>
            <a:ext cx="5948878" cy="2538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0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 the tool not the Developer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Edit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Preferences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External Tools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313" y="1328737"/>
            <a:ext cx="493395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70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World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49" y="1690688"/>
            <a:ext cx="8100701" cy="457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45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Everything so Blue?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adding the following to our Project</a:t>
            </a:r>
          </a:p>
          <a:p>
            <a:pPr lvl="1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Artwork</a:t>
            </a:r>
          </a:p>
          <a:p>
            <a:pPr lvl="2"/>
            <a:r>
              <a:rPr lang="en-US" dirty="0" smtClean="0"/>
              <a:t>Scripts</a:t>
            </a:r>
          </a:p>
          <a:p>
            <a:pPr lvl="2"/>
            <a:r>
              <a:rPr lang="en-US" dirty="0" err="1" smtClean="0"/>
              <a:t>Misc</a:t>
            </a:r>
            <a:endParaRPr lang="en-US" dirty="0" smtClean="0"/>
          </a:p>
          <a:p>
            <a:pPr lvl="2"/>
            <a:r>
              <a:rPr lang="en-US" dirty="0" smtClean="0"/>
              <a:t>Prefabs</a:t>
            </a:r>
          </a:p>
          <a:p>
            <a:pPr lvl="2"/>
            <a:r>
              <a:rPr lang="en-US" dirty="0" smtClean="0"/>
              <a:t>Scenes</a:t>
            </a:r>
          </a:p>
          <a:p>
            <a:pPr lvl="1"/>
            <a:r>
              <a:rPr lang="en-US" dirty="0" smtClean="0"/>
              <a:t>Art to the Artwork Folder</a:t>
            </a:r>
          </a:p>
          <a:p>
            <a:pPr lvl="1"/>
            <a:r>
              <a:rPr lang="en-US" dirty="0" smtClean="0"/>
              <a:t>Code to the Scripts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6" y="2365539"/>
            <a:ext cx="3811424" cy="3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Banished Blue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banish the blue we will add</a:t>
            </a:r>
          </a:p>
          <a:p>
            <a:pPr lvl="1"/>
            <a:r>
              <a:rPr lang="en-US" dirty="0" smtClean="0"/>
              <a:t>A background</a:t>
            </a:r>
          </a:p>
          <a:p>
            <a:pPr lvl="1"/>
            <a:r>
              <a:rPr lang="en-US" dirty="0" smtClean="0"/>
              <a:t>A Middle Ground</a:t>
            </a:r>
          </a:p>
          <a:p>
            <a:pPr lvl="1"/>
            <a:r>
              <a:rPr lang="en-US" dirty="0" smtClean="0"/>
              <a:t>A Foreground</a:t>
            </a:r>
          </a:p>
          <a:p>
            <a:pPr lvl="1"/>
            <a:r>
              <a:rPr lang="en-US" dirty="0" smtClean="0"/>
              <a:t>And 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2595563"/>
            <a:ext cx="6848475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2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313</TotalTime>
  <Words>502</Words>
  <Application>Microsoft Office PowerPoint</Application>
  <PresentationFormat>Widescreen</PresentationFormat>
  <Paragraphs>131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8BIT WONDER</vt:lpstr>
      <vt:lpstr>Arial</vt:lpstr>
      <vt:lpstr>Calibri</vt:lpstr>
      <vt:lpstr>Minecraftia</vt:lpstr>
      <vt:lpstr>Office Theme</vt:lpstr>
      <vt:lpstr>Unity 2d Sharp</vt:lpstr>
      <vt:lpstr>Who</vt:lpstr>
      <vt:lpstr>Thank You</vt:lpstr>
      <vt:lpstr>What</vt:lpstr>
      <vt:lpstr>Subtracting a D</vt:lpstr>
      <vt:lpstr>Hate the tool not the Developer</vt:lpstr>
      <vt:lpstr>Make a World</vt:lpstr>
      <vt:lpstr>Why is Everything so Blue?</vt:lpstr>
      <vt:lpstr>Banished Blue</vt:lpstr>
      <vt:lpstr>Give and Take Life</vt:lpstr>
      <vt:lpstr>Bend Science to Your Will</vt:lpstr>
      <vt:lpstr>Herding A Cat</vt:lpstr>
      <vt:lpstr>Harness the Power of Light</vt:lpstr>
      <vt:lpstr>Spawn An Endless Army</vt:lpstr>
      <vt:lpstr>There will be blood, well oil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Hass</dc:creator>
  <cp:lastModifiedBy>Jerel Hass</cp:lastModifiedBy>
  <cp:revision>41</cp:revision>
  <dcterms:created xsi:type="dcterms:W3CDTF">2014-08-20T02:33:59Z</dcterms:created>
  <dcterms:modified xsi:type="dcterms:W3CDTF">2014-08-21T13:00:13Z</dcterms:modified>
</cp:coreProperties>
</file>