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7" r:id="rId19"/>
    <p:sldId id="278" r:id="rId20"/>
    <p:sldId id="274" r:id="rId21"/>
    <p:sldId id="275" r:id="rId22"/>
    <p:sldId id="276" r:id="rId23"/>
    <p:sldId id="279" r:id="rId24"/>
    <p:sldId id="280" r:id="rId25"/>
    <p:sldId id="273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hass@quicksolution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xamarin.com/faq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amarin.com/tour" TargetMode="External"/><Relationship Id="rId2" Type="http://schemas.openxmlformats.org/officeDocument/2006/relationships/hyperlink" Target="http://xamari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docs.xamarin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305" y="-1132417"/>
            <a:ext cx="3181350" cy="363855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Designing Mobile Applications with Xamarin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best practices guide for optimum mobile cross platform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building?</a:t>
            </a:r>
            <a:br>
              <a:rPr lang="en-US" dirty="0" smtClean="0"/>
            </a:br>
            <a:r>
              <a:rPr lang="en-US" sz="1800" dirty="0" smtClean="0"/>
              <a:t>At Least Prototyping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Project Log</a:t>
            </a:r>
          </a:p>
          <a:p>
            <a:pPr lvl="1"/>
            <a:r>
              <a:rPr lang="en-US" dirty="0" smtClean="0"/>
              <a:t>As a User we should be able to view a List of our Projects</a:t>
            </a:r>
          </a:p>
          <a:p>
            <a:pPr lvl="1"/>
            <a:r>
              <a:rPr lang="en-US" dirty="0"/>
              <a:t>As a User we should be able to view </a:t>
            </a:r>
            <a:r>
              <a:rPr lang="en-US" dirty="0" smtClean="0"/>
              <a:t>our Team</a:t>
            </a:r>
          </a:p>
          <a:p>
            <a:pPr lvl="1"/>
            <a:r>
              <a:rPr lang="en-US" dirty="0"/>
              <a:t>As a User we should be able to </a:t>
            </a:r>
            <a:r>
              <a:rPr lang="en-US" dirty="0" smtClean="0"/>
              <a:t>use the Camera to Upload “Status Reports”</a:t>
            </a:r>
          </a:p>
          <a:p>
            <a:pPr lvl="1"/>
            <a:r>
              <a:rPr lang="en-US" dirty="0" smtClean="0"/>
              <a:t>As a User we should be able to use the Microphone to Record “Note”</a:t>
            </a:r>
          </a:p>
          <a:p>
            <a:pPr lvl="1"/>
            <a:r>
              <a:rPr lang="en-US" dirty="0" smtClean="0"/>
              <a:t>As a User we should be able to store data locally to synchronize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Laying out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Architecture</a:t>
            </a:r>
          </a:p>
          <a:p>
            <a:pPr lvl="1"/>
            <a:r>
              <a:rPr lang="en-US" dirty="0" err="1" smtClean="0"/>
              <a:t>XXXX.Core</a:t>
            </a:r>
            <a:r>
              <a:rPr lang="en-US" dirty="0" smtClean="0"/>
              <a:t> (Portable Class Library)</a:t>
            </a:r>
          </a:p>
          <a:p>
            <a:pPr lvl="1"/>
            <a:r>
              <a:rPr lang="en-US" dirty="0" err="1" smtClean="0"/>
              <a:t>XXXX.Touch</a:t>
            </a:r>
            <a:r>
              <a:rPr lang="en-US" dirty="0" smtClean="0"/>
              <a:t> (</a:t>
            </a:r>
            <a:r>
              <a:rPr lang="en-US" dirty="0" err="1" smtClean="0"/>
              <a:t>MonoTouch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App)</a:t>
            </a:r>
          </a:p>
          <a:p>
            <a:pPr lvl="1"/>
            <a:r>
              <a:rPr lang="en-US" dirty="0" err="1" smtClean="0"/>
              <a:t>XXXX.Droid</a:t>
            </a:r>
            <a:r>
              <a:rPr lang="en-US" dirty="0" smtClean="0"/>
              <a:t> (</a:t>
            </a:r>
            <a:r>
              <a:rPr lang="en-US" dirty="0" err="1" smtClean="0"/>
              <a:t>MonoDroid</a:t>
            </a:r>
            <a:r>
              <a:rPr lang="en-US" dirty="0" smtClean="0"/>
              <a:t> Android App)</a:t>
            </a:r>
          </a:p>
          <a:p>
            <a:pPr lvl="1"/>
            <a:r>
              <a:rPr lang="en-US" dirty="0" smtClean="0"/>
              <a:t>XXXX.WP8 (Windows Phone 8 app)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Portable Class 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67" y="2854667"/>
            <a:ext cx="4495800" cy="2876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1" y="1825967"/>
            <a:ext cx="642937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575" y="5619376"/>
            <a:ext cx="1381125" cy="4857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26627" y="3605645"/>
            <a:ext cx="2815937" cy="68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95355" y="4989878"/>
            <a:ext cx="4010890" cy="6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Test 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247972"/>
            <a:ext cx="65532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574" y="5351318"/>
            <a:ext cx="1876425" cy="685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416136" y="3034145"/>
            <a:ext cx="4998028" cy="230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</a:t>
            </a:r>
            <a:r>
              <a:rPr lang="en-US" dirty="0" err="1" smtClean="0"/>
              <a:t>iOS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157731"/>
            <a:ext cx="48387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939" y="4291331"/>
            <a:ext cx="2000250" cy="15335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65418" y="3761509"/>
            <a:ext cx="3751118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Android Application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5949" y="3446319"/>
            <a:ext cx="1924050" cy="2228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1798494"/>
            <a:ext cx="6591300" cy="27622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92782" y="2389909"/>
            <a:ext cx="4977245" cy="119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WP8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157731"/>
            <a:ext cx="5543550" cy="321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274" y="4825711"/>
            <a:ext cx="1609725" cy="14668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77245" y="2535382"/>
            <a:ext cx="4707082" cy="244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Completed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742" y="542282"/>
            <a:ext cx="2504210" cy="59362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We are ready to start writing some code.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86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Everything is Ready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525" y="-93345"/>
            <a:ext cx="3381375" cy="3581400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7" r="3910"/>
          <a:stretch/>
        </p:blipFill>
        <p:spPr>
          <a:xfrm>
            <a:off x="6802045" y="3270568"/>
            <a:ext cx="4966855" cy="3552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Dev</a:t>
            </a:r>
            <a:r>
              <a:rPr lang="en-US" dirty="0" smtClean="0"/>
              <a:t> Check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Xamarin Account is Ready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Solutions are Deploy Ready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Emulators/Devices are Awake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If Using Devices are they provisioned?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7" y="5463540"/>
            <a:ext cx="84296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Jerel R Hass</a:t>
            </a:r>
          </a:p>
          <a:p>
            <a:r>
              <a:rPr lang="en-US" dirty="0" smtClean="0"/>
              <a:t>@agies1</a:t>
            </a:r>
          </a:p>
          <a:p>
            <a:r>
              <a:rPr lang="en-US" dirty="0" smtClean="0">
                <a:hlinkClick r:id="rId2"/>
              </a:rPr>
              <a:t>jhass@quicksolutions.com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Steck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Business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comes the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Separations of Concerns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Back End</a:t>
            </a:r>
          </a:p>
          <a:p>
            <a:r>
              <a:rPr lang="en-US" dirty="0" smtClean="0"/>
              <a:t>Proxies, </a:t>
            </a:r>
          </a:p>
          <a:p>
            <a:r>
              <a:rPr lang="en-US" dirty="0" smtClean="0"/>
              <a:t>Services, </a:t>
            </a:r>
          </a:p>
          <a:p>
            <a:r>
              <a:rPr lang="en-US" dirty="0" smtClean="0"/>
              <a:t>Controllers oh my…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of Many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Architecture</a:t>
            </a:r>
          </a:p>
          <a:p>
            <a:r>
              <a:rPr lang="en-US" dirty="0" smtClean="0"/>
              <a:t>Future:</a:t>
            </a:r>
          </a:p>
          <a:p>
            <a:pPr lvl="1"/>
            <a:r>
              <a:rPr lang="en-US" dirty="0" err="1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12" y="2011680"/>
            <a:ext cx="3151750" cy="23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the </a:t>
            </a:r>
            <a:r>
              <a:rPr lang="en-US" dirty="0" err="1" smtClean="0"/>
              <a:t>Datas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Build</a:t>
            </a:r>
          </a:p>
          <a:p>
            <a:pPr lvl="1"/>
            <a:r>
              <a:rPr lang="en-US" dirty="0" smtClean="0"/>
              <a:t>A Test</a:t>
            </a:r>
          </a:p>
          <a:p>
            <a:pPr lvl="1"/>
            <a:r>
              <a:rPr lang="en-US" dirty="0" smtClean="0"/>
              <a:t>A Controller</a:t>
            </a:r>
          </a:p>
          <a:p>
            <a:pPr lvl="1"/>
            <a:r>
              <a:rPr lang="en-US" dirty="0" smtClean="0"/>
              <a:t>A Proxy</a:t>
            </a:r>
          </a:p>
        </p:txBody>
      </p:sp>
    </p:spTree>
    <p:extLst>
      <p:ext uri="{BB962C8B-B14F-4D97-AF65-F5344CB8AC3E}">
        <p14:creationId xmlns:p14="http://schemas.microsoft.com/office/powerpoint/2010/main" val="35395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 the Controller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add the Controller into the Pre-created Project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Native Views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to Get Designee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iOS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 Choices</a:t>
            </a:r>
          </a:p>
          <a:p>
            <a:pPr lvl="1"/>
            <a:r>
              <a:rPr lang="en-US" dirty="0" smtClean="0"/>
              <a:t>In Code (Crazy, using the Dialog Builder may be faster)</a:t>
            </a:r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 err="1" smtClean="0"/>
              <a:t>Xib</a:t>
            </a:r>
            <a:r>
              <a:rPr lang="en-US" dirty="0" smtClean="0"/>
              <a:t> file, creates the controller to (Not Crazy)</a:t>
            </a:r>
          </a:p>
          <a:p>
            <a:r>
              <a:rPr lang="en-US" b="1" dirty="0" smtClean="0"/>
              <a:t>The Plan</a:t>
            </a:r>
          </a:p>
          <a:p>
            <a:pPr lvl="1"/>
            <a:r>
              <a:rPr lang="en-US" dirty="0" smtClean="0"/>
              <a:t>Switch to the Mac</a:t>
            </a:r>
          </a:p>
          <a:p>
            <a:pPr lvl="1"/>
            <a:r>
              <a:rPr lang="en-US" dirty="0" smtClean="0"/>
              <a:t>Open Xamarin Studio</a:t>
            </a:r>
          </a:p>
          <a:p>
            <a:pPr lvl="1"/>
            <a:r>
              <a:rPr lang="en-US" dirty="0" smtClean="0"/>
              <a:t>Create a Generic </a:t>
            </a:r>
            <a:r>
              <a:rPr lang="en-US" dirty="0" err="1" smtClean="0"/>
              <a:t>iOS</a:t>
            </a:r>
            <a:r>
              <a:rPr lang="en-US" dirty="0" smtClean="0"/>
              <a:t> View</a:t>
            </a:r>
          </a:p>
          <a:p>
            <a:pPr lvl="1"/>
            <a:r>
              <a:rPr lang="en-US" dirty="0" smtClean="0"/>
              <a:t>Build the View In </a:t>
            </a:r>
            <a:r>
              <a:rPr lang="en-US" dirty="0" err="1" smtClean="0"/>
              <a:t>Xcode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371" y="3669878"/>
            <a:ext cx="6420054" cy="27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Android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Plan</a:t>
            </a:r>
          </a:p>
          <a:p>
            <a:pPr lvl="1"/>
            <a:r>
              <a:rPr lang="en-US" dirty="0" smtClean="0"/>
              <a:t>Create an Activity</a:t>
            </a:r>
          </a:p>
          <a:p>
            <a:pPr lvl="1"/>
            <a:r>
              <a:rPr lang="en-US" dirty="0" smtClean="0"/>
              <a:t>Create a Layout File</a:t>
            </a:r>
          </a:p>
          <a:p>
            <a:pPr lvl="1"/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Bind the two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67" y="3315566"/>
            <a:ext cx="65055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WP8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Plan</a:t>
            </a:r>
          </a:p>
          <a:p>
            <a:pPr lvl="1"/>
            <a:r>
              <a:rPr lang="en-US" dirty="0" smtClean="0"/>
              <a:t>Create a new WP8 view</a:t>
            </a:r>
          </a:p>
          <a:p>
            <a:pPr lvl="1"/>
            <a:r>
              <a:rPr lang="en-US" dirty="0" smtClean="0"/>
              <a:t>Whistle a tune, to fill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57" y="3894772"/>
            <a:ext cx="6648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32" y="1855500"/>
            <a:ext cx="6337357" cy="3767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4" y="3309159"/>
            <a:ext cx="7762875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039" y="5049116"/>
            <a:ext cx="1390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Xamarin?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r>
              <a:rPr lang="en-US" dirty="0" smtClean="0"/>
              <a:t>Xamarin the product is about writing code in a single language (C#) to support the major development platforms and</a:t>
            </a:r>
          </a:p>
          <a:p>
            <a:pPr lvl="1"/>
            <a:r>
              <a:rPr lang="en-US" dirty="0" smtClean="0"/>
              <a:t>Leveraging existing </a:t>
            </a:r>
            <a:r>
              <a:rPr lang="en-US" dirty="0" err="1" smtClean="0"/>
              <a:t>.Net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Giving a Native feel to your application</a:t>
            </a:r>
          </a:p>
          <a:p>
            <a:pPr lvl="1"/>
            <a:r>
              <a:rPr lang="en-US" dirty="0" smtClean="0"/>
              <a:t>Using Native third-party libraries and frameworks</a:t>
            </a:r>
          </a:p>
          <a:p>
            <a:pPr lvl="1"/>
            <a:r>
              <a:rPr lang="en-US" dirty="0" smtClean="0"/>
              <a:t>Accessing native APIs</a:t>
            </a:r>
          </a:p>
          <a:p>
            <a:pPr lvl="1"/>
            <a:r>
              <a:rPr lang="en-US" dirty="0" smtClean="0"/>
              <a:t>Using my favorite IDE Visual Studio on Windows and Xamarin Studio on Mac</a:t>
            </a:r>
          </a:p>
          <a:p>
            <a:r>
              <a:rPr lang="en-US" dirty="0" smtClean="0"/>
              <a:t>Xamarin the Company can be read about at the end of this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xamarin.com/faq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5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Wrap Native Code, make a more neutral API</a:t>
            </a:r>
          </a:p>
          <a:p>
            <a:pPr lvl="1"/>
            <a:r>
              <a:rPr lang="en-US" dirty="0" smtClean="0"/>
              <a:t>Offer Productivity Add-in</a:t>
            </a:r>
          </a:p>
          <a:p>
            <a:pPr lvl="1"/>
            <a:r>
              <a:rPr lang="en-US" dirty="0" smtClean="0"/>
              <a:t>Normal Third Party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Platform specifics on that Platform</a:t>
            </a:r>
          </a:p>
          <a:p>
            <a:r>
              <a:rPr lang="en-US" dirty="0" smtClean="0"/>
              <a:t>Avoid Compiler Directives</a:t>
            </a:r>
          </a:p>
          <a:p>
            <a:r>
              <a:rPr lang="en-US" dirty="0" smtClean="0"/>
              <a:t>Wrap Native calls for better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Neutralizing Platform Differences with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for the Good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Tour Around 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Downloading Xamarin - </a:t>
            </a:r>
            <a:r>
              <a:rPr lang="en-US" dirty="0">
                <a:hlinkClick r:id="rId2"/>
              </a:rPr>
              <a:t>http://xamarin.com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Looking for Hype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xamarin.com/tour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more help - </a:t>
            </a:r>
            <a:r>
              <a:rPr lang="en-US" dirty="0">
                <a:hlinkClick r:id="rId4"/>
              </a:rPr>
              <a:t>http://docs.xamarin.com/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567" y="1606434"/>
            <a:ext cx="39719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Native API Access</a:t>
            </a:r>
          </a:p>
          <a:p>
            <a:r>
              <a:rPr lang="en-US" dirty="0" smtClean="0"/>
              <a:t>Native Look and Feel</a:t>
            </a:r>
          </a:p>
          <a:p>
            <a:r>
              <a:rPr lang="en-US" dirty="0" smtClean="0"/>
              <a:t>Carry Over of Experience</a:t>
            </a:r>
          </a:p>
          <a:p>
            <a:r>
              <a:rPr lang="en-US" dirty="0" smtClean="0"/>
              <a:t>You can still use Html!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Xamarin 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Xamarin Works?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r="1549"/>
          <a:stretch>
            <a:fillRect/>
          </a:stretch>
        </p:blipFill>
        <p:spPr>
          <a:xfrm>
            <a:off x="2279073" y="936205"/>
            <a:ext cx="7626927" cy="3334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Put C# in one side and Applications pop out the other side, and get paid for it.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Xamarin Really 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compiling your C# into Native Binaries</a:t>
            </a:r>
          </a:p>
          <a:p>
            <a:r>
              <a:rPr lang="en-US" dirty="0" smtClean="0"/>
              <a:t>By bundling your app with the Mono </a:t>
            </a:r>
            <a:r>
              <a:rPr lang="en-US" dirty="0" err="1" smtClean="0"/>
              <a:t>.Net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By Exposing a </a:t>
            </a:r>
            <a:r>
              <a:rPr lang="en-US" dirty="0" err="1" smtClean="0"/>
              <a:t>.Net</a:t>
            </a:r>
            <a:r>
              <a:rPr lang="en-US" dirty="0" smtClean="0"/>
              <a:t> like Native Layer</a:t>
            </a:r>
          </a:p>
        </p:txBody>
      </p:sp>
    </p:spTree>
    <p:extLst>
      <p:ext uri="{BB962C8B-B14F-4D97-AF65-F5344CB8AC3E}">
        <p14:creationId xmlns:p14="http://schemas.microsoft.com/office/powerpoint/2010/main" val="5865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ffice Apps Project Metro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3005">
            <a:off x="6963435" y="1259392"/>
            <a:ext cx="2438400" cy="2438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Cross Platform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Project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465</TotalTime>
  <Words>584</Words>
  <Application>Microsoft Office PowerPoint</Application>
  <PresentationFormat>Widescreen</PresentationFormat>
  <Paragraphs>116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 Light</vt:lpstr>
      <vt:lpstr>Metropolitan</vt:lpstr>
      <vt:lpstr>Designing Mobile Applications with Xamarin</vt:lpstr>
      <vt:lpstr>Who?</vt:lpstr>
      <vt:lpstr>What is Xamarin?</vt:lpstr>
      <vt:lpstr>A Tour Around Xamarin</vt:lpstr>
      <vt:lpstr>Why Native?</vt:lpstr>
      <vt:lpstr>How Xamarin Works</vt:lpstr>
      <vt:lpstr>How Xamarin Works?</vt:lpstr>
      <vt:lpstr>How Xamarin Really Works</vt:lpstr>
      <vt:lpstr>Building a Cross Platform Application</vt:lpstr>
      <vt:lpstr>What are we building? At Least Prototyping</vt:lpstr>
      <vt:lpstr>Laying out the Solution</vt:lpstr>
      <vt:lpstr>Adding the Portable Class Library</vt:lpstr>
      <vt:lpstr>Adding a Test Library</vt:lpstr>
      <vt:lpstr>Adding the iOS Application</vt:lpstr>
      <vt:lpstr>Adding the Android Application</vt:lpstr>
      <vt:lpstr>Adding the WP8 Application</vt:lpstr>
      <vt:lpstr>Structure Completed</vt:lpstr>
      <vt:lpstr>Ensure Everything is Ready</vt:lpstr>
      <vt:lpstr>Pre-Dev Check List</vt:lpstr>
      <vt:lpstr>Building the Business</vt:lpstr>
      <vt:lpstr>Separations of Concerns</vt:lpstr>
      <vt:lpstr>One of Many Architectures</vt:lpstr>
      <vt:lpstr>It Gets the Datas</vt:lpstr>
      <vt:lpstr>Plug the Controller in</vt:lpstr>
      <vt:lpstr>Building Native Views</vt:lpstr>
      <vt:lpstr>Creating an iOS View</vt:lpstr>
      <vt:lpstr>Creating an Android View</vt:lpstr>
      <vt:lpstr>Creating a WP8 View</vt:lpstr>
      <vt:lpstr>Adding Components</vt:lpstr>
      <vt:lpstr>Adding Components Cont…</vt:lpstr>
      <vt:lpstr>Native APIs</vt:lpstr>
      <vt:lpstr>Neutralizing Platform Differences with MVVMCross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Mobile Applications with Xamarin</dc:title>
  <dc:creator>Jerel Hass</dc:creator>
  <cp:lastModifiedBy>Jerel Hass</cp:lastModifiedBy>
  <cp:revision>33</cp:revision>
  <dcterms:created xsi:type="dcterms:W3CDTF">2013-10-23T04:11:22Z</dcterms:created>
  <dcterms:modified xsi:type="dcterms:W3CDTF">2013-10-24T05:21:11Z</dcterms:modified>
</cp:coreProperties>
</file>