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3"/>
  </p:notesMasterIdLst>
  <p:sldIdLst>
    <p:sldId id="260" r:id="rId2"/>
    <p:sldId id="256" r:id="rId3"/>
    <p:sldId id="259" r:id="rId4"/>
    <p:sldId id="263" r:id="rId5"/>
    <p:sldId id="262" r:id="rId6"/>
    <p:sldId id="264" r:id="rId7"/>
    <p:sldId id="265" r:id="rId8"/>
    <p:sldId id="266" r:id="rId9"/>
    <p:sldId id="267" r:id="rId10"/>
    <p:sldId id="271" r:id="rId11"/>
    <p:sldId id="275" r:id="rId12"/>
    <p:sldId id="268" r:id="rId13"/>
    <p:sldId id="276" r:id="rId14"/>
    <p:sldId id="277" r:id="rId15"/>
    <p:sldId id="269" r:id="rId16"/>
    <p:sldId id="278" r:id="rId17"/>
    <p:sldId id="270" r:id="rId18"/>
    <p:sldId id="272" r:id="rId19"/>
    <p:sldId id="273" r:id="rId20"/>
    <p:sldId id="274"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397CF-BBA4-4B55-96EE-01CD776E65F3}" type="doc">
      <dgm:prSet loTypeId="urn:microsoft.com/office/officeart/2005/8/layout/cycle1" loCatId="cycle" qsTypeId="urn:microsoft.com/office/officeart/2005/8/quickstyle/3d5" qsCatId="3D" csTypeId="urn:microsoft.com/office/officeart/2005/8/colors/accent5_5" csCatId="accent5" phldr="1"/>
      <dgm:spPr/>
      <dgm:t>
        <a:bodyPr/>
        <a:lstStyle/>
        <a:p>
          <a:endParaRPr lang="en-US"/>
        </a:p>
      </dgm:t>
    </dgm:pt>
    <dgm:pt modelId="{0859B100-EB44-4ADE-8ED4-333347F8AE06}">
      <dgm:prSet phldrT="[Text]"/>
      <dgm:spPr/>
      <dgm:t>
        <a:bodyPr/>
        <a:lstStyle/>
        <a:p>
          <a:r>
            <a:rPr lang="en-US" dirty="0" smtClean="0"/>
            <a:t>Build</a:t>
          </a:r>
          <a:endParaRPr lang="en-US" dirty="0"/>
        </a:p>
      </dgm:t>
    </dgm:pt>
    <dgm:pt modelId="{45E414E4-B3A5-44C1-B440-AD6A952041F9}" type="parTrans" cxnId="{3D93E671-4020-45D1-A62B-67BBAF3EB38B}">
      <dgm:prSet/>
      <dgm:spPr/>
      <dgm:t>
        <a:bodyPr/>
        <a:lstStyle/>
        <a:p>
          <a:endParaRPr lang="en-US"/>
        </a:p>
      </dgm:t>
    </dgm:pt>
    <dgm:pt modelId="{FD1EAE64-B313-4D4C-B7E8-189CF848ABED}" type="sibTrans" cxnId="{3D93E671-4020-45D1-A62B-67BBAF3EB38B}">
      <dgm:prSet/>
      <dgm:spPr/>
      <dgm:t>
        <a:bodyPr/>
        <a:lstStyle/>
        <a:p>
          <a:endParaRPr lang="en-US"/>
        </a:p>
      </dgm:t>
    </dgm:pt>
    <dgm:pt modelId="{0CCF3721-B818-4F18-B2E4-B5D4300D8142}">
      <dgm:prSet phldrT="[Text]"/>
      <dgm:spPr/>
      <dgm:t>
        <a:bodyPr/>
        <a:lstStyle/>
        <a:p>
          <a:r>
            <a:rPr lang="en-US" dirty="0" smtClean="0"/>
            <a:t>Test</a:t>
          </a:r>
          <a:endParaRPr lang="en-US" dirty="0"/>
        </a:p>
      </dgm:t>
    </dgm:pt>
    <dgm:pt modelId="{6F3D64DB-0F40-4AA2-BBD6-DC5580DA343A}" type="parTrans" cxnId="{0D7F87FD-89D6-41F3-B251-2F3F5F6ABD32}">
      <dgm:prSet/>
      <dgm:spPr/>
      <dgm:t>
        <a:bodyPr/>
        <a:lstStyle/>
        <a:p>
          <a:endParaRPr lang="en-US"/>
        </a:p>
      </dgm:t>
    </dgm:pt>
    <dgm:pt modelId="{272FFFC2-C6EE-498B-ADC3-41E5F0C0804D}" type="sibTrans" cxnId="{0D7F87FD-89D6-41F3-B251-2F3F5F6ABD32}">
      <dgm:prSet/>
      <dgm:spPr/>
      <dgm:t>
        <a:bodyPr/>
        <a:lstStyle/>
        <a:p>
          <a:endParaRPr lang="en-US"/>
        </a:p>
      </dgm:t>
    </dgm:pt>
    <dgm:pt modelId="{9BA56A24-B444-45AC-9CC4-382E1F9B4B2D}">
      <dgm:prSet phldrT="[Text]"/>
      <dgm:spPr/>
      <dgm:t>
        <a:bodyPr/>
        <a:lstStyle/>
        <a:p>
          <a:r>
            <a:rPr lang="en-US" dirty="0" smtClean="0"/>
            <a:t>Analyze</a:t>
          </a:r>
          <a:endParaRPr lang="en-US" dirty="0"/>
        </a:p>
      </dgm:t>
    </dgm:pt>
    <dgm:pt modelId="{F469C78F-0E68-417C-A7AC-C7F79C8F6EB5}" type="parTrans" cxnId="{67324B71-8FD5-4F22-88B5-5C26065E9340}">
      <dgm:prSet/>
      <dgm:spPr/>
      <dgm:t>
        <a:bodyPr/>
        <a:lstStyle/>
        <a:p>
          <a:endParaRPr lang="en-US"/>
        </a:p>
      </dgm:t>
    </dgm:pt>
    <dgm:pt modelId="{D15519DE-C25C-4BEF-BB97-F4EAF70911ED}" type="sibTrans" cxnId="{67324B71-8FD5-4F22-88B5-5C26065E9340}">
      <dgm:prSet/>
      <dgm:spPr/>
      <dgm:t>
        <a:bodyPr/>
        <a:lstStyle/>
        <a:p>
          <a:endParaRPr lang="en-US"/>
        </a:p>
      </dgm:t>
    </dgm:pt>
    <dgm:pt modelId="{8CEA5A92-46A3-4ED8-814F-2064DFE6BC33}">
      <dgm:prSet phldrT="[Text]"/>
      <dgm:spPr/>
      <dgm:t>
        <a:bodyPr/>
        <a:lstStyle/>
        <a:p>
          <a:r>
            <a:rPr lang="en-US" dirty="0" smtClean="0"/>
            <a:t>Release</a:t>
          </a:r>
          <a:endParaRPr lang="en-US" dirty="0"/>
        </a:p>
      </dgm:t>
    </dgm:pt>
    <dgm:pt modelId="{81EEBA7F-79DF-40BA-A6D3-9C2DEF9F1E47}" type="parTrans" cxnId="{7663E21B-391B-4558-97A3-6F6CA3D9D04C}">
      <dgm:prSet/>
      <dgm:spPr/>
      <dgm:t>
        <a:bodyPr/>
        <a:lstStyle/>
        <a:p>
          <a:endParaRPr lang="en-US"/>
        </a:p>
      </dgm:t>
    </dgm:pt>
    <dgm:pt modelId="{948A0795-0814-44DA-8DE9-794046C781B7}" type="sibTrans" cxnId="{7663E21B-391B-4558-97A3-6F6CA3D9D04C}">
      <dgm:prSet/>
      <dgm:spPr/>
      <dgm:t>
        <a:bodyPr/>
        <a:lstStyle/>
        <a:p>
          <a:endParaRPr lang="en-US"/>
        </a:p>
      </dgm:t>
    </dgm:pt>
    <dgm:pt modelId="{8CEF5CA0-BDBE-4259-AD56-043B15A82A42}">
      <dgm:prSet phldrT="[Text]"/>
      <dgm:spPr/>
      <dgm:t>
        <a:bodyPr/>
        <a:lstStyle/>
        <a:p>
          <a:r>
            <a:rPr lang="en-US" dirty="0" smtClean="0"/>
            <a:t>Write</a:t>
          </a:r>
          <a:endParaRPr lang="en-US" dirty="0"/>
        </a:p>
      </dgm:t>
    </dgm:pt>
    <dgm:pt modelId="{ABEE5366-B4B1-465A-A66A-843A43B19FF5}" type="parTrans" cxnId="{9C776E7D-939E-4818-8233-A61B0CC5CC54}">
      <dgm:prSet/>
      <dgm:spPr/>
      <dgm:t>
        <a:bodyPr/>
        <a:lstStyle/>
        <a:p>
          <a:endParaRPr lang="en-US"/>
        </a:p>
      </dgm:t>
    </dgm:pt>
    <dgm:pt modelId="{D9BE8683-52C1-4AB5-A354-659D6F8F1ECD}" type="sibTrans" cxnId="{9C776E7D-939E-4818-8233-A61B0CC5CC54}">
      <dgm:prSet/>
      <dgm:spPr/>
      <dgm:t>
        <a:bodyPr/>
        <a:lstStyle/>
        <a:p>
          <a:endParaRPr lang="en-US"/>
        </a:p>
      </dgm:t>
    </dgm:pt>
    <dgm:pt modelId="{E7B2F2E2-2F0A-4DF5-AB9A-B08A37112362}">
      <dgm:prSet/>
      <dgm:spPr/>
      <dgm:t>
        <a:bodyPr/>
        <a:lstStyle/>
        <a:p>
          <a:r>
            <a:rPr lang="en-US" dirty="0" smtClean="0"/>
            <a:t>Deploy</a:t>
          </a:r>
          <a:endParaRPr lang="en-US" dirty="0"/>
        </a:p>
      </dgm:t>
    </dgm:pt>
    <dgm:pt modelId="{D70C7263-41A1-415C-9CCC-0E06ED149C73}" type="parTrans" cxnId="{D97607C7-973D-449E-90AD-D91F54F9ABF5}">
      <dgm:prSet/>
      <dgm:spPr/>
      <dgm:t>
        <a:bodyPr/>
        <a:lstStyle/>
        <a:p>
          <a:endParaRPr lang="en-US"/>
        </a:p>
      </dgm:t>
    </dgm:pt>
    <dgm:pt modelId="{12227FE9-B990-4972-9E4E-7099563302B4}" type="sibTrans" cxnId="{D97607C7-973D-449E-90AD-D91F54F9ABF5}">
      <dgm:prSet/>
      <dgm:spPr/>
      <dgm:t>
        <a:bodyPr/>
        <a:lstStyle/>
        <a:p>
          <a:endParaRPr lang="en-US"/>
        </a:p>
      </dgm:t>
    </dgm:pt>
    <dgm:pt modelId="{F5EFA45D-981E-46D6-B8E3-1006272EBBCB}" type="pres">
      <dgm:prSet presAssocID="{796397CF-BBA4-4B55-96EE-01CD776E65F3}" presName="cycle" presStyleCnt="0">
        <dgm:presLayoutVars>
          <dgm:dir/>
          <dgm:resizeHandles val="exact"/>
        </dgm:presLayoutVars>
      </dgm:prSet>
      <dgm:spPr/>
    </dgm:pt>
    <dgm:pt modelId="{7FEB12D7-BC0B-421B-822C-96927710B5F4}" type="pres">
      <dgm:prSet presAssocID="{0859B100-EB44-4ADE-8ED4-333347F8AE06}" presName="dummy" presStyleCnt="0"/>
      <dgm:spPr/>
    </dgm:pt>
    <dgm:pt modelId="{0D67BB1C-9EBB-4F24-9AC1-E4CCD0B50173}" type="pres">
      <dgm:prSet presAssocID="{0859B100-EB44-4ADE-8ED4-333347F8AE06}" presName="node" presStyleLbl="revTx" presStyleIdx="0" presStyleCnt="6">
        <dgm:presLayoutVars>
          <dgm:bulletEnabled val="1"/>
        </dgm:presLayoutVars>
      </dgm:prSet>
      <dgm:spPr/>
    </dgm:pt>
    <dgm:pt modelId="{AE7D99BA-10E5-427B-8FE1-CC60AEF3F986}" type="pres">
      <dgm:prSet presAssocID="{FD1EAE64-B313-4D4C-B7E8-189CF848ABED}" presName="sibTrans" presStyleLbl="node1" presStyleIdx="0" presStyleCnt="6"/>
      <dgm:spPr/>
    </dgm:pt>
    <dgm:pt modelId="{D10DC30E-9DD9-4C31-8EEA-6686E8A4648A}" type="pres">
      <dgm:prSet presAssocID="{0CCF3721-B818-4F18-B2E4-B5D4300D8142}" presName="dummy" presStyleCnt="0"/>
      <dgm:spPr/>
    </dgm:pt>
    <dgm:pt modelId="{25751708-58A4-4662-BC32-A7D342934DD4}" type="pres">
      <dgm:prSet presAssocID="{0CCF3721-B818-4F18-B2E4-B5D4300D8142}" presName="node" presStyleLbl="revTx" presStyleIdx="1" presStyleCnt="6">
        <dgm:presLayoutVars>
          <dgm:bulletEnabled val="1"/>
        </dgm:presLayoutVars>
      </dgm:prSet>
      <dgm:spPr/>
    </dgm:pt>
    <dgm:pt modelId="{12C0AC87-9078-4547-A4DB-EC8D9CA76796}" type="pres">
      <dgm:prSet presAssocID="{272FFFC2-C6EE-498B-ADC3-41E5F0C0804D}" presName="sibTrans" presStyleLbl="node1" presStyleIdx="1" presStyleCnt="6"/>
      <dgm:spPr/>
    </dgm:pt>
    <dgm:pt modelId="{9340FE0A-7D6E-456A-BDBA-5432F6BE4703}" type="pres">
      <dgm:prSet presAssocID="{9BA56A24-B444-45AC-9CC4-382E1F9B4B2D}" presName="dummy" presStyleCnt="0"/>
      <dgm:spPr/>
    </dgm:pt>
    <dgm:pt modelId="{20CF3895-4313-46E5-A66B-46164C12186F}" type="pres">
      <dgm:prSet presAssocID="{9BA56A24-B444-45AC-9CC4-382E1F9B4B2D}" presName="node" presStyleLbl="revTx" presStyleIdx="2" presStyleCnt="6">
        <dgm:presLayoutVars>
          <dgm:bulletEnabled val="1"/>
        </dgm:presLayoutVars>
      </dgm:prSet>
      <dgm:spPr/>
    </dgm:pt>
    <dgm:pt modelId="{98BC8F00-4313-489E-8947-A6BDB6E15D11}" type="pres">
      <dgm:prSet presAssocID="{D15519DE-C25C-4BEF-BB97-F4EAF70911ED}" presName="sibTrans" presStyleLbl="node1" presStyleIdx="2" presStyleCnt="6" custLinFactNeighborX="-3517" custLinFactNeighborY="-57"/>
      <dgm:spPr/>
    </dgm:pt>
    <dgm:pt modelId="{CE3531E6-0731-46E0-98BA-B98337A562A4}" type="pres">
      <dgm:prSet presAssocID="{E7B2F2E2-2F0A-4DF5-AB9A-B08A37112362}" presName="dummy" presStyleCnt="0"/>
      <dgm:spPr/>
    </dgm:pt>
    <dgm:pt modelId="{1821CDF7-3AE9-4D59-B3CC-B1745210B582}" type="pres">
      <dgm:prSet presAssocID="{E7B2F2E2-2F0A-4DF5-AB9A-B08A37112362}" presName="node" presStyleLbl="revTx" presStyleIdx="3" presStyleCnt="6">
        <dgm:presLayoutVars>
          <dgm:bulletEnabled val="1"/>
        </dgm:presLayoutVars>
      </dgm:prSet>
      <dgm:spPr/>
    </dgm:pt>
    <dgm:pt modelId="{18693966-1A9A-4D06-90BE-E46970293C9D}" type="pres">
      <dgm:prSet presAssocID="{12227FE9-B990-4972-9E4E-7099563302B4}" presName="sibTrans" presStyleLbl="node1" presStyleIdx="3" presStyleCnt="6"/>
      <dgm:spPr/>
    </dgm:pt>
    <dgm:pt modelId="{8F0FC80B-5ABF-448D-A3E1-2C5C9F8FB91D}" type="pres">
      <dgm:prSet presAssocID="{8CEA5A92-46A3-4ED8-814F-2064DFE6BC33}" presName="dummy" presStyleCnt="0"/>
      <dgm:spPr/>
    </dgm:pt>
    <dgm:pt modelId="{A8C66BE4-4475-4781-8214-DCCAB53AEB9F}" type="pres">
      <dgm:prSet presAssocID="{8CEA5A92-46A3-4ED8-814F-2064DFE6BC33}" presName="node" presStyleLbl="revTx" presStyleIdx="4" presStyleCnt="6">
        <dgm:presLayoutVars>
          <dgm:bulletEnabled val="1"/>
        </dgm:presLayoutVars>
      </dgm:prSet>
      <dgm:spPr/>
    </dgm:pt>
    <dgm:pt modelId="{CEF95F2C-3E69-4C0D-B8EB-B94CB319C55D}" type="pres">
      <dgm:prSet presAssocID="{948A0795-0814-44DA-8DE9-794046C781B7}" presName="sibTrans" presStyleLbl="node1" presStyleIdx="4" presStyleCnt="6"/>
      <dgm:spPr/>
    </dgm:pt>
    <dgm:pt modelId="{40C1774B-961B-48F3-9B88-A8B7312A799C}" type="pres">
      <dgm:prSet presAssocID="{8CEF5CA0-BDBE-4259-AD56-043B15A82A42}" presName="dummy" presStyleCnt="0"/>
      <dgm:spPr/>
    </dgm:pt>
    <dgm:pt modelId="{79DB7CAD-EF33-47D7-B9C5-3288D7E3CEE3}" type="pres">
      <dgm:prSet presAssocID="{8CEF5CA0-BDBE-4259-AD56-043B15A82A42}" presName="node" presStyleLbl="revTx" presStyleIdx="5" presStyleCnt="6">
        <dgm:presLayoutVars>
          <dgm:bulletEnabled val="1"/>
        </dgm:presLayoutVars>
      </dgm:prSet>
      <dgm:spPr/>
      <dgm:t>
        <a:bodyPr/>
        <a:lstStyle/>
        <a:p>
          <a:endParaRPr lang="en-US"/>
        </a:p>
      </dgm:t>
    </dgm:pt>
    <dgm:pt modelId="{870A79AD-DE56-43FB-AF5D-F327064433D3}" type="pres">
      <dgm:prSet presAssocID="{D9BE8683-52C1-4AB5-A354-659D6F8F1ECD}" presName="sibTrans" presStyleLbl="node1" presStyleIdx="5" presStyleCnt="6"/>
      <dgm:spPr/>
    </dgm:pt>
  </dgm:ptLst>
  <dgm:cxnLst>
    <dgm:cxn modelId="{0D7F87FD-89D6-41F3-B251-2F3F5F6ABD32}" srcId="{796397CF-BBA4-4B55-96EE-01CD776E65F3}" destId="{0CCF3721-B818-4F18-B2E4-B5D4300D8142}" srcOrd="1" destOrd="0" parTransId="{6F3D64DB-0F40-4AA2-BBD6-DC5580DA343A}" sibTransId="{272FFFC2-C6EE-498B-ADC3-41E5F0C0804D}"/>
    <dgm:cxn modelId="{23E0220D-82C9-4DCB-B9B7-901A89939C79}" type="presOf" srcId="{796397CF-BBA4-4B55-96EE-01CD776E65F3}" destId="{F5EFA45D-981E-46D6-B8E3-1006272EBBCB}" srcOrd="0" destOrd="0" presId="urn:microsoft.com/office/officeart/2005/8/layout/cycle1"/>
    <dgm:cxn modelId="{782DBC01-D55D-4059-89B2-49CB5380D53F}" type="presOf" srcId="{0859B100-EB44-4ADE-8ED4-333347F8AE06}" destId="{0D67BB1C-9EBB-4F24-9AC1-E4CCD0B50173}" srcOrd="0" destOrd="0" presId="urn:microsoft.com/office/officeart/2005/8/layout/cycle1"/>
    <dgm:cxn modelId="{3D93E671-4020-45D1-A62B-67BBAF3EB38B}" srcId="{796397CF-BBA4-4B55-96EE-01CD776E65F3}" destId="{0859B100-EB44-4ADE-8ED4-333347F8AE06}" srcOrd="0" destOrd="0" parTransId="{45E414E4-B3A5-44C1-B440-AD6A952041F9}" sibTransId="{FD1EAE64-B313-4D4C-B7E8-189CF848ABED}"/>
    <dgm:cxn modelId="{D1531C4D-E864-48CD-AAC6-E0FE24ABC1D4}" type="presOf" srcId="{0CCF3721-B818-4F18-B2E4-B5D4300D8142}" destId="{25751708-58A4-4662-BC32-A7D342934DD4}" srcOrd="0" destOrd="0" presId="urn:microsoft.com/office/officeart/2005/8/layout/cycle1"/>
    <dgm:cxn modelId="{83C8AD87-EA99-472D-8396-32EA24E4E01F}" type="presOf" srcId="{9BA56A24-B444-45AC-9CC4-382E1F9B4B2D}" destId="{20CF3895-4313-46E5-A66B-46164C12186F}" srcOrd="0" destOrd="0" presId="urn:microsoft.com/office/officeart/2005/8/layout/cycle1"/>
    <dgm:cxn modelId="{3B634564-A814-4A1A-9118-2C4717DBE981}" type="presOf" srcId="{D9BE8683-52C1-4AB5-A354-659D6F8F1ECD}" destId="{870A79AD-DE56-43FB-AF5D-F327064433D3}" srcOrd="0" destOrd="0" presId="urn:microsoft.com/office/officeart/2005/8/layout/cycle1"/>
    <dgm:cxn modelId="{7663E21B-391B-4558-97A3-6F6CA3D9D04C}" srcId="{796397CF-BBA4-4B55-96EE-01CD776E65F3}" destId="{8CEA5A92-46A3-4ED8-814F-2064DFE6BC33}" srcOrd="4" destOrd="0" parTransId="{81EEBA7F-79DF-40BA-A6D3-9C2DEF9F1E47}" sibTransId="{948A0795-0814-44DA-8DE9-794046C781B7}"/>
    <dgm:cxn modelId="{BEA889EB-83B1-42EA-8254-E6580C96CD76}" type="presOf" srcId="{8CEA5A92-46A3-4ED8-814F-2064DFE6BC33}" destId="{A8C66BE4-4475-4781-8214-DCCAB53AEB9F}" srcOrd="0" destOrd="0" presId="urn:microsoft.com/office/officeart/2005/8/layout/cycle1"/>
    <dgm:cxn modelId="{CCA4629D-08E7-42D6-ACCC-6D5CF9CDF880}" type="presOf" srcId="{FD1EAE64-B313-4D4C-B7E8-189CF848ABED}" destId="{AE7D99BA-10E5-427B-8FE1-CC60AEF3F986}" srcOrd="0" destOrd="0" presId="urn:microsoft.com/office/officeart/2005/8/layout/cycle1"/>
    <dgm:cxn modelId="{86DFB0CE-0429-427D-A511-0BBF4F929794}" type="presOf" srcId="{948A0795-0814-44DA-8DE9-794046C781B7}" destId="{CEF95F2C-3E69-4C0D-B8EB-B94CB319C55D}" srcOrd="0" destOrd="0" presId="urn:microsoft.com/office/officeart/2005/8/layout/cycle1"/>
    <dgm:cxn modelId="{785FD0F4-29E7-4486-A2E4-903F1C8326D0}" type="presOf" srcId="{8CEF5CA0-BDBE-4259-AD56-043B15A82A42}" destId="{79DB7CAD-EF33-47D7-B9C5-3288D7E3CEE3}" srcOrd="0" destOrd="0" presId="urn:microsoft.com/office/officeart/2005/8/layout/cycle1"/>
    <dgm:cxn modelId="{0693F6E9-DB8C-4D87-A792-9B30603A8C72}" type="presOf" srcId="{272FFFC2-C6EE-498B-ADC3-41E5F0C0804D}" destId="{12C0AC87-9078-4547-A4DB-EC8D9CA76796}" srcOrd="0" destOrd="0" presId="urn:microsoft.com/office/officeart/2005/8/layout/cycle1"/>
    <dgm:cxn modelId="{42ED712C-EB0E-47C6-86F9-9CDB23FB2F4E}" type="presOf" srcId="{12227FE9-B990-4972-9E4E-7099563302B4}" destId="{18693966-1A9A-4D06-90BE-E46970293C9D}" srcOrd="0" destOrd="0" presId="urn:microsoft.com/office/officeart/2005/8/layout/cycle1"/>
    <dgm:cxn modelId="{67324B71-8FD5-4F22-88B5-5C26065E9340}" srcId="{796397CF-BBA4-4B55-96EE-01CD776E65F3}" destId="{9BA56A24-B444-45AC-9CC4-382E1F9B4B2D}" srcOrd="2" destOrd="0" parTransId="{F469C78F-0E68-417C-A7AC-C7F79C8F6EB5}" sibTransId="{D15519DE-C25C-4BEF-BB97-F4EAF70911ED}"/>
    <dgm:cxn modelId="{7E680824-6B40-4747-88D6-F60A77C4ABD6}" type="presOf" srcId="{D15519DE-C25C-4BEF-BB97-F4EAF70911ED}" destId="{98BC8F00-4313-489E-8947-A6BDB6E15D11}" srcOrd="0" destOrd="0" presId="urn:microsoft.com/office/officeart/2005/8/layout/cycle1"/>
    <dgm:cxn modelId="{9C776E7D-939E-4818-8233-A61B0CC5CC54}" srcId="{796397CF-BBA4-4B55-96EE-01CD776E65F3}" destId="{8CEF5CA0-BDBE-4259-AD56-043B15A82A42}" srcOrd="5" destOrd="0" parTransId="{ABEE5366-B4B1-465A-A66A-843A43B19FF5}" sibTransId="{D9BE8683-52C1-4AB5-A354-659D6F8F1ECD}"/>
    <dgm:cxn modelId="{D97607C7-973D-449E-90AD-D91F54F9ABF5}" srcId="{796397CF-BBA4-4B55-96EE-01CD776E65F3}" destId="{E7B2F2E2-2F0A-4DF5-AB9A-B08A37112362}" srcOrd="3" destOrd="0" parTransId="{D70C7263-41A1-415C-9CCC-0E06ED149C73}" sibTransId="{12227FE9-B990-4972-9E4E-7099563302B4}"/>
    <dgm:cxn modelId="{0F40699E-75B0-4F06-8AEA-81B609ACAF20}" type="presOf" srcId="{E7B2F2E2-2F0A-4DF5-AB9A-B08A37112362}" destId="{1821CDF7-3AE9-4D59-B3CC-B1745210B582}" srcOrd="0" destOrd="0" presId="urn:microsoft.com/office/officeart/2005/8/layout/cycle1"/>
    <dgm:cxn modelId="{315DA733-9E2B-4D7D-AC77-5EADDADB18E8}" type="presParOf" srcId="{F5EFA45D-981E-46D6-B8E3-1006272EBBCB}" destId="{7FEB12D7-BC0B-421B-822C-96927710B5F4}" srcOrd="0" destOrd="0" presId="urn:microsoft.com/office/officeart/2005/8/layout/cycle1"/>
    <dgm:cxn modelId="{60FAE701-EF4B-45AC-9ACD-11350A861311}" type="presParOf" srcId="{F5EFA45D-981E-46D6-B8E3-1006272EBBCB}" destId="{0D67BB1C-9EBB-4F24-9AC1-E4CCD0B50173}" srcOrd="1" destOrd="0" presId="urn:microsoft.com/office/officeart/2005/8/layout/cycle1"/>
    <dgm:cxn modelId="{1ADE0260-A756-4E71-BF51-FBD68F503EB9}" type="presParOf" srcId="{F5EFA45D-981E-46D6-B8E3-1006272EBBCB}" destId="{AE7D99BA-10E5-427B-8FE1-CC60AEF3F986}" srcOrd="2" destOrd="0" presId="urn:microsoft.com/office/officeart/2005/8/layout/cycle1"/>
    <dgm:cxn modelId="{D0BF9EB5-B756-49D1-8990-A2618AD2104E}" type="presParOf" srcId="{F5EFA45D-981E-46D6-B8E3-1006272EBBCB}" destId="{D10DC30E-9DD9-4C31-8EEA-6686E8A4648A}" srcOrd="3" destOrd="0" presId="urn:microsoft.com/office/officeart/2005/8/layout/cycle1"/>
    <dgm:cxn modelId="{AFEAD500-667A-4577-8A55-EC0E4E708E7B}" type="presParOf" srcId="{F5EFA45D-981E-46D6-B8E3-1006272EBBCB}" destId="{25751708-58A4-4662-BC32-A7D342934DD4}" srcOrd="4" destOrd="0" presId="urn:microsoft.com/office/officeart/2005/8/layout/cycle1"/>
    <dgm:cxn modelId="{CC2D293F-494A-4E99-94C9-EE6A8A2546CA}" type="presParOf" srcId="{F5EFA45D-981E-46D6-B8E3-1006272EBBCB}" destId="{12C0AC87-9078-4547-A4DB-EC8D9CA76796}" srcOrd="5" destOrd="0" presId="urn:microsoft.com/office/officeart/2005/8/layout/cycle1"/>
    <dgm:cxn modelId="{83CB7912-F376-4C91-8757-2DBEA45E1508}" type="presParOf" srcId="{F5EFA45D-981E-46D6-B8E3-1006272EBBCB}" destId="{9340FE0A-7D6E-456A-BDBA-5432F6BE4703}" srcOrd="6" destOrd="0" presId="urn:microsoft.com/office/officeart/2005/8/layout/cycle1"/>
    <dgm:cxn modelId="{5F3CB4B2-46D9-405B-9FD3-EF7B1FA1B467}" type="presParOf" srcId="{F5EFA45D-981E-46D6-B8E3-1006272EBBCB}" destId="{20CF3895-4313-46E5-A66B-46164C12186F}" srcOrd="7" destOrd="0" presId="urn:microsoft.com/office/officeart/2005/8/layout/cycle1"/>
    <dgm:cxn modelId="{DFF62695-F944-46C0-90AD-3C110E4C1D3E}" type="presParOf" srcId="{F5EFA45D-981E-46D6-B8E3-1006272EBBCB}" destId="{98BC8F00-4313-489E-8947-A6BDB6E15D11}" srcOrd="8" destOrd="0" presId="urn:microsoft.com/office/officeart/2005/8/layout/cycle1"/>
    <dgm:cxn modelId="{0EE35042-98E4-4F7C-9DF1-92356788C076}" type="presParOf" srcId="{F5EFA45D-981E-46D6-B8E3-1006272EBBCB}" destId="{CE3531E6-0731-46E0-98BA-B98337A562A4}" srcOrd="9" destOrd="0" presId="urn:microsoft.com/office/officeart/2005/8/layout/cycle1"/>
    <dgm:cxn modelId="{AC5A6C61-1588-42CB-9F4C-2F90401CF3AC}" type="presParOf" srcId="{F5EFA45D-981E-46D6-B8E3-1006272EBBCB}" destId="{1821CDF7-3AE9-4D59-B3CC-B1745210B582}" srcOrd="10" destOrd="0" presId="urn:microsoft.com/office/officeart/2005/8/layout/cycle1"/>
    <dgm:cxn modelId="{793E0C67-5D90-4374-8836-3625CCDE7BEE}" type="presParOf" srcId="{F5EFA45D-981E-46D6-B8E3-1006272EBBCB}" destId="{18693966-1A9A-4D06-90BE-E46970293C9D}" srcOrd="11" destOrd="0" presId="urn:microsoft.com/office/officeart/2005/8/layout/cycle1"/>
    <dgm:cxn modelId="{C175C4F9-4CFE-4930-8616-85F3C735950D}" type="presParOf" srcId="{F5EFA45D-981E-46D6-B8E3-1006272EBBCB}" destId="{8F0FC80B-5ABF-448D-A3E1-2C5C9F8FB91D}" srcOrd="12" destOrd="0" presId="urn:microsoft.com/office/officeart/2005/8/layout/cycle1"/>
    <dgm:cxn modelId="{A1B4327A-2F15-4227-9CCE-2E86E08D5010}" type="presParOf" srcId="{F5EFA45D-981E-46D6-B8E3-1006272EBBCB}" destId="{A8C66BE4-4475-4781-8214-DCCAB53AEB9F}" srcOrd="13" destOrd="0" presId="urn:microsoft.com/office/officeart/2005/8/layout/cycle1"/>
    <dgm:cxn modelId="{8514C560-4692-4756-8323-9D2AFAFEC67B}" type="presParOf" srcId="{F5EFA45D-981E-46D6-B8E3-1006272EBBCB}" destId="{CEF95F2C-3E69-4C0D-B8EB-B94CB319C55D}" srcOrd="14" destOrd="0" presId="urn:microsoft.com/office/officeart/2005/8/layout/cycle1"/>
    <dgm:cxn modelId="{594794EC-29B5-40A6-84E7-965836DE7697}" type="presParOf" srcId="{F5EFA45D-981E-46D6-B8E3-1006272EBBCB}" destId="{40C1774B-961B-48F3-9B88-A8B7312A799C}" srcOrd="15" destOrd="0" presId="urn:microsoft.com/office/officeart/2005/8/layout/cycle1"/>
    <dgm:cxn modelId="{A976E85A-2F27-40FC-84DE-4DA57D45EBE3}" type="presParOf" srcId="{F5EFA45D-981E-46D6-B8E3-1006272EBBCB}" destId="{79DB7CAD-EF33-47D7-B9C5-3288D7E3CEE3}" srcOrd="16" destOrd="0" presId="urn:microsoft.com/office/officeart/2005/8/layout/cycle1"/>
    <dgm:cxn modelId="{3FC40B90-55A7-45A5-99CB-DE0B4C5E0353}" type="presParOf" srcId="{F5EFA45D-981E-46D6-B8E3-1006272EBBCB}" destId="{870A79AD-DE56-43FB-AF5D-F327064433D3}"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FD2CD-24ED-4D24-B7A2-F73F7791CA2F}"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BA3A08E8-4871-44F2-B307-88794DA91D28}">
      <dgm:prSet phldrT="[Text]"/>
      <dgm:spPr/>
      <dgm:t>
        <a:bodyPr/>
        <a:lstStyle/>
        <a:p>
          <a:r>
            <a:rPr lang="en-US" dirty="0" smtClean="0"/>
            <a:t>Developer</a:t>
          </a:r>
          <a:endParaRPr lang="en-US" dirty="0"/>
        </a:p>
      </dgm:t>
    </dgm:pt>
    <dgm:pt modelId="{1BC22843-CF02-42CA-9F19-4F5C7E3A171C}" type="parTrans" cxnId="{89DE103B-78EC-4724-A6FA-C5E939DDCF09}">
      <dgm:prSet/>
      <dgm:spPr/>
      <dgm:t>
        <a:bodyPr/>
        <a:lstStyle/>
        <a:p>
          <a:endParaRPr lang="en-US"/>
        </a:p>
      </dgm:t>
    </dgm:pt>
    <dgm:pt modelId="{D5424EB9-03D6-4DBF-A6CE-BD1D86825AC1}" type="sibTrans" cxnId="{89DE103B-78EC-4724-A6FA-C5E939DDCF09}">
      <dgm:prSet/>
      <dgm:spPr/>
      <dgm:t>
        <a:bodyPr/>
        <a:lstStyle/>
        <a:p>
          <a:endParaRPr lang="en-US"/>
        </a:p>
      </dgm:t>
    </dgm:pt>
    <dgm:pt modelId="{DBE21B46-D9CE-4CAE-87A2-ACC704738AB2}">
      <dgm:prSet phldrT="[Text]"/>
      <dgm:spPr/>
      <dgm:t>
        <a:bodyPr/>
        <a:lstStyle/>
        <a:p>
          <a:r>
            <a:rPr lang="en-US" dirty="0" smtClean="0"/>
            <a:t>Build Server</a:t>
          </a:r>
          <a:endParaRPr lang="en-US" dirty="0"/>
        </a:p>
      </dgm:t>
    </dgm:pt>
    <dgm:pt modelId="{13D89B06-05C0-4555-9313-EE2997D1D3D9}" type="parTrans" cxnId="{4ABFD910-6D74-43AE-9FEA-61BB0857201D}">
      <dgm:prSet/>
      <dgm:spPr/>
      <dgm:t>
        <a:bodyPr/>
        <a:lstStyle/>
        <a:p>
          <a:endParaRPr lang="en-US"/>
        </a:p>
      </dgm:t>
    </dgm:pt>
    <dgm:pt modelId="{31B5FD86-C206-451F-B7CA-08FC39E16FE5}" type="sibTrans" cxnId="{4ABFD910-6D74-43AE-9FEA-61BB0857201D}">
      <dgm:prSet/>
      <dgm:spPr/>
      <dgm:t>
        <a:bodyPr/>
        <a:lstStyle/>
        <a:p>
          <a:endParaRPr lang="en-US"/>
        </a:p>
      </dgm:t>
    </dgm:pt>
    <dgm:pt modelId="{ADD052FC-9BE2-446B-9A7D-97B7E826EEC5}">
      <dgm:prSet/>
      <dgm:spPr/>
      <dgm:t>
        <a:bodyPr/>
        <a:lstStyle/>
        <a:p>
          <a:r>
            <a:rPr lang="en-US" dirty="0" smtClean="0"/>
            <a:t>QA Release</a:t>
          </a:r>
          <a:endParaRPr lang="en-US" dirty="0"/>
        </a:p>
      </dgm:t>
    </dgm:pt>
    <dgm:pt modelId="{4C71CF27-1CC2-4DEE-8767-D812F0BE99C7}" type="parTrans" cxnId="{AA113ADC-C371-4511-8FE5-2AFE31639164}">
      <dgm:prSet/>
      <dgm:spPr/>
      <dgm:t>
        <a:bodyPr/>
        <a:lstStyle/>
        <a:p>
          <a:endParaRPr lang="en-US"/>
        </a:p>
      </dgm:t>
    </dgm:pt>
    <dgm:pt modelId="{5641EA61-BC2E-4B73-B8D8-2F56B9D9271C}" type="sibTrans" cxnId="{AA113ADC-C371-4511-8FE5-2AFE31639164}">
      <dgm:prSet/>
      <dgm:spPr/>
      <dgm:t>
        <a:bodyPr/>
        <a:lstStyle/>
        <a:p>
          <a:endParaRPr lang="en-US"/>
        </a:p>
      </dgm:t>
    </dgm:pt>
    <dgm:pt modelId="{8783C75B-E4CB-42FA-B454-AC4A9CD3C002}" type="asst">
      <dgm:prSet/>
      <dgm:spPr/>
      <dgm:t>
        <a:bodyPr/>
        <a:lstStyle/>
        <a:p>
          <a:r>
            <a:rPr lang="en-US" dirty="0" smtClean="0"/>
            <a:t>iOS</a:t>
          </a:r>
          <a:endParaRPr lang="en-US" dirty="0"/>
        </a:p>
      </dgm:t>
    </dgm:pt>
    <dgm:pt modelId="{01CCC6DE-A4CD-4560-915E-AAD1F260DC08}" type="parTrans" cxnId="{6039FCEE-3DB6-4205-99A1-8F8F55D6F1B6}">
      <dgm:prSet/>
      <dgm:spPr/>
      <dgm:t>
        <a:bodyPr/>
        <a:lstStyle/>
        <a:p>
          <a:endParaRPr lang="en-US"/>
        </a:p>
      </dgm:t>
    </dgm:pt>
    <dgm:pt modelId="{E1DD7D55-0AE7-4C55-9B3D-E487F08C70D5}" type="sibTrans" cxnId="{6039FCEE-3DB6-4205-99A1-8F8F55D6F1B6}">
      <dgm:prSet/>
      <dgm:spPr/>
      <dgm:t>
        <a:bodyPr/>
        <a:lstStyle/>
        <a:p>
          <a:endParaRPr lang="en-US"/>
        </a:p>
      </dgm:t>
    </dgm:pt>
    <dgm:pt modelId="{EBA1E37E-E72A-4F07-A0D3-DDE810685FF2}" type="asst">
      <dgm:prSet/>
      <dgm:spPr/>
      <dgm:t>
        <a:bodyPr/>
        <a:lstStyle/>
        <a:p>
          <a:r>
            <a:rPr lang="en-US" dirty="0" smtClean="0"/>
            <a:t>Android</a:t>
          </a:r>
          <a:endParaRPr lang="en-US" dirty="0"/>
        </a:p>
      </dgm:t>
    </dgm:pt>
    <dgm:pt modelId="{9BFE938E-68F0-470F-BE10-F8D7650667C2}" type="parTrans" cxnId="{7BE20E29-9050-427C-B697-FEB2E001E517}">
      <dgm:prSet/>
      <dgm:spPr/>
      <dgm:t>
        <a:bodyPr/>
        <a:lstStyle/>
        <a:p>
          <a:endParaRPr lang="en-US"/>
        </a:p>
      </dgm:t>
    </dgm:pt>
    <dgm:pt modelId="{4104F455-FBD6-43E4-8AFE-FF974572BBE4}" type="sibTrans" cxnId="{7BE20E29-9050-427C-B697-FEB2E001E517}">
      <dgm:prSet/>
      <dgm:spPr/>
      <dgm:t>
        <a:bodyPr/>
        <a:lstStyle/>
        <a:p>
          <a:endParaRPr lang="en-US"/>
        </a:p>
      </dgm:t>
    </dgm:pt>
    <dgm:pt modelId="{62171DB4-6B65-4CB8-AEB2-F20B22DA8E91}" type="asst">
      <dgm:prSet/>
      <dgm:spPr/>
      <dgm:t>
        <a:bodyPr/>
        <a:lstStyle/>
        <a:p>
          <a:r>
            <a:rPr lang="en-US" dirty="0" smtClean="0"/>
            <a:t>WP8</a:t>
          </a:r>
          <a:endParaRPr lang="en-US" dirty="0"/>
        </a:p>
      </dgm:t>
    </dgm:pt>
    <dgm:pt modelId="{4A64696C-607F-4230-8C28-8A34874E2D63}" type="parTrans" cxnId="{6E4C6577-5432-4A15-B001-B16E23BD1844}">
      <dgm:prSet/>
      <dgm:spPr/>
      <dgm:t>
        <a:bodyPr/>
        <a:lstStyle/>
        <a:p>
          <a:endParaRPr lang="en-US"/>
        </a:p>
      </dgm:t>
    </dgm:pt>
    <dgm:pt modelId="{02DEACF3-52D1-4E06-8B74-E4AFECEC2C54}" type="sibTrans" cxnId="{6E4C6577-5432-4A15-B001-B16E23BD1844}">
      <dgm:prSet/>
      <dgm:spPr/>
      <dgm:t>
        <a:bodyPr/>
        <a:lstStyle/>
        <a:p>
          <a:endParaRPr lang="en-US"/>
        </a:p>
      </dgm:t>
    </dgm:pt>
    <dgm:pt modelId="{8029D7BB-3851-487E-8563-C7FBDFB6F2F0}">
      <dgm:prSet/>
      <dgm:spPr/>
      <dgm:t>
        <a:bodyPr/>
        <a:lstStyle/>
        <a:p>
          <a:r>
            <a:rPr lang="en-US" dirty="0" smtClean="0"/>
            <a:t>Store Release</a:t>
          </a:r>
          <a:endParaRPr lang="en-US" dirty="0"/>
        </a:p>
      </dgm:t>
    </dgm:pt>
    <dgm:pt modelId="{0D4E6ED5-8657-45E8-827D-BC462AB54681}" type="parTrans" cxnId="{21834E1C-C5AD-4356-9033-9A35CEA058C6}">
      <dgm:prSet/>
      <dgm:spPr/>
      <dgm:t>
        <a:bodyPr/>
        <a:lstStyle/>
        <a:p>
          <a:endParaRPr lang="en-US"/>
        </a:p>
      </dgm:t>
    </dgm:pt>
    <dgm:pt modelId="{DB8D0928-C753-4318-B0FD-2620A6723360}" type="sibTrans" cxnId="{21834E1C-C5AD-4356-9033-9A35CEA058C6}">
      <dgm:prSet/>
      <dgm:spPr/>
      <dgm:t>
        <a:bodyPr/>
        <a:lstStyle/>
        <a:p>
          <a:endParaRPr lang="en-US"/>
        </a:p>
      </dgm:t>
    </dgm:pt>
    <dgm:pt modelId="{F22C89F3-F538-426F-BC38-AFC5CC730A11}" type="asst">
      <dgm:prSet/>
      <dgm:spPr/>
      <dgm:t>
        <a:bodyPr/>
        <a:lstStyle/>
        <a:p>
          <a:r>
            <a:rPr lang="en-US" dirty="0" smtClean="0"/>
            <a:t>WP8</a:t>
          </a:r>
          <a:endParaRPr lang="en-US" dirty="0"/>
        </a:p>
      </dgm:t>
    </dgm:pt>
    <dgm:pt modelId="{420E9524-77DC-46F5-9860-6DA5F5C4E12F}" type="parTrans" cxnId="{6843EC4B-E0CF-4243-8800-13D2A4712BDF}">
      <dgm:prSet/>
      <dgm:spPr/>
      <dgm:t>
        <a:bodyPr/>
        <a:lstStyle/>
        <a:p>
          <a:endParaRPr lang="en-US"/>
        </a:p>
      </dgm:t>
    </dgm:pt>
    <dgm:pt modelId="{88025DF3-E9BB-4C21-9917-CC4CCC93FE4A}" type="sibTrans" cxnId="{6843EC4B-E0CF-4243-8800-13D2A4712BDF}">
      <dgm:prSet/>
      <dgm:spPr/>
      <dgm:t>
        <a:bodyPr/>
        <a:lstStyle/>
        <a:p>
          <a:endParaRPr lang="en-US"/>
        </a:p>
      </dgm:t>
    </dgm:pt>
    <dgm:pt modelId="{2279D1AA-0DBC-42B5-B96F-5C5A82D9AB66}" type="asst">
      <dgm:prSet/>
      <dgm:spPr/>
      <dgm:t>
        <a:bodyPr/>
        <a:lstStyle/>
        <a:p>
          <a:r>
            <a:rPr lang="en-US" dirty="0" smtClean="0"/>
            <a:t>Android</a:t>
          </a:r>
          <a:endParaRPr lang="en-US" dirty="0"/>
        </a:p>
      </dgm:t>
    </dgm:pt>
    <dgm:pt modelId="{3A05DE39-2D01-4E09-8752-90FC715D872B}" type="parTrans" cxnId="{98E13E38-ADD2-4DB0-8884-D517BAF648D2}">
      <dgm:prSet/>
      <dgm:spPr/>
      <dgm:t>
        <a:bodyPr/>
        <a:lstStyle/>
        <a:p>
          <a:endParaRPr lang="en-US"/>
        </a:p>
      </dgm:t>
    </dgm:pt>
    <dgm:pt modelId="{8442DFE4-5913-4970-85BE-7BE4C2DD21B5}" type="sibTrans" cxnId="{98E13E38-ADD2-4DB0-8884-D517BAF648D2}">
      <dgm:prSet/>
      <dgm:spPr/>
      <dgm:t>
        <a:bodyPr/>
        <a:lstStyle/>
        <a:p>
          <a:endParaRPr lang="en-US"/>
        </a:p>
      </dgm:t>
    </dgm:pt>
    <dgm:pt modelId="{C327EE4E-806D-488D-A2CE-F464519BC441}" type="asst">
      <dgm:prSet/>
      <dgm:spPr/>
      <dgm:t>
        <a:bodyPr/>
        <a:lstStyle/>
        <a:p>
          <a:r>
            <a:rPr lang="en-US" dirty="0" smtClean="0"/>
            <a:t>iOS</a:t>
          </a:r>
          <a:endParaRPr lang="en-US" dirty="0"/>
        </a:p>
      </dgm:t>
    </dgm:pt>
    <dgm:pt modelId="{DD2FCDA4-D2B8-48A8-945C-879617FDA41A}" type="parTrans" cxnId="{A1D939D0-2CFD-4FCD-9405-68FFE52AF7CF}">
      <dgm:prSet/>
      <dgm:spPr/>
      <dgm:t>
        <a:bodyPr/>
        <a:lstStyle/>
        <a:p>
          <a:endParaRPr lang="en-US"/>
        </a:p>
      </dgm:t>
    </dgm:pt>
    <dgm:pt modelId="{D0B257C9-8FD6-4DF9-ADE5-22ACF8073A84}" type="sibTrans" cxnId="{A1D939D0-2CFD-4FCD-9405-68FFE52AF7CF}">
      <dgm:prSet/>
      <dgm:spPr/>
      <dgm:t>
        <a:bodyPr/>
        <a:lstStyle/>
        <a:p>
          <a:endParaRPr lang="en-US"/>
        </a:p>
      </dgm:t>
    </dgm:pt>
    <dgm:pt modelId="{E6C06C7B-AB4B-420C-9E99-8D22AB686544}" type="pres">
      <dgm:prSet presAssocID="{7C0FD2CD-24ED-4D24-B7A2-F73F7791CA2F}" presName="hierChild1" presStyleCnt="0">
        <dgm:presLayoutVars>
          <dgm:orgChart val="1"/>
          <dgm:chPref val="1"/>
          <dgm:dir/>
          <dgm:animOne val="branch"/>
          <dgm:animLvl val="lvl"/>
          <dgm:resizeHandles/>
        </dgm:presLayoutVars>
      </dgm:prSet>
      <dgm:spPr/>
    </dgm:pt>
    <dgm:pt modelId="{7D5EBBFB-1094-41E3-BD72-E5BF4C00957F}" type="pres">
      <dgm:prSet presAssocID="{BA3A08E8-4871-44F2-B307-88794DA91D28}" presName="hierRoot1" presStyleCnt="0">
        <dgm:presLayoutVars>
          <dgm:hierBranch val="init"/>
        </dgm:presLayoutVars>
      </dgm:prSet>
      <dgm:spPr/>
    </dgm:pt>
    <dgm:pt modelId="{A3939724-DF1E-46A8-9836-4EBF8DB55740}" type="pres">
      <dgm:prSet presAssocID="{BA3A08E8-4871-44F2-B307-88794DA91D28}" presName="rootComposite1" presStyleCnt="0"/>
      <dgm:spPr/>
    </dgm:pt>
    <dgm:pt modelId="{BA114A0D-4C6D-429B-B822-2DC6B1E37C8A}" type="pres">
      <dgm:prSet presAssocID="{BA3A08E8-4871-44F2-B307-88794DA91D28}" presName="rootText1" presStyleLbl="node0" presStyleIdx="0" presStyleCnt="1">
        <dgm:presLayoutVars>
          <dgm:chPref val="3"/>
        </dgm:presLayoutVars>
      </dgm:prSet>
      <dgm:spPr/>
    </dgm:pt>
    <dgm:pt modelId="{BF965C2F-0474-4266-821F-085F9C3AFD5B}" type="pres">
      <dgm:prSet presAssocID="{BA3A08E8-4871-44F2-B307-88794DA91D28}" presName="rootConnector1" presStyleLbl="node1" presStyleIdx="0" presStyleCnt="0"/>
      <dgm:spPr/>
    </dgm:pt>
    <dgm:pt modelId="{394CB51D-1AAE-4A54-9DCF-A04569AAB0EF}" type="pres">
      <dgm:prSet presAssocID="{BA3A08E8-4871-44F2-B307-88794DA91D28}" presName="hierChild2" presStyleCnt="0"/>
      <dgm:spPr/>
    </dgm:pt>
    <dgm:pt modelId="{CA6D062D-2A70-4752-A811-61E562C1C3F2}" type="pres">
      <dgm:prSet presAssocID="{13D89B06-05C0-4555-9313-EE2997D1D3D9}" presName="Name37" presStyleLbl="parChTrans1D2" presStyleIdx="0" presStyleCnt="1"/>
      <dgm:spPr/>
    </dgm:pt>
    <dgm:pt modelId="{37739136-9249-42E8-969C-EF329DCA53EB}" type="pres">
      <dgm:prSet presAssocID="{DBE21B46-D9CE-4CAE-87A2-ACC704738AB2}" presName="hierRoot2" presStyleCnt="0">
        <dgm:presLayoutVars>
          <dgm:hierBranch val="init"/>
        </dgm:presLayoutVars>
      </dgm:prSet>
      <dgm:spPr/>
    </dgm:pt>
    <dgm:pt modelId="{CEB12FCE-5C3B-45D0-997D-9A7BBDC832D2}" type="pres">
      <dgm:prSet presAssocID="{DBE21B46-D9CE-4CAE-87A2-ACC704738AB2}" presName="rootComposite" presStyleCnt="0"/>
      <dgm:spPr/>
    </dgm:pt>
    <dgm:pt modelId="{BBED789F-23DE-45E7-8A44-C840986B1A6E}" type="pres">
      <dgm:prSet presAssocID="{DBE21B46-D9CE-4CAE-87A2-ACC704738AB2}" presName="rootText" presStyleLbl="node2" presStyleIdx="0" presStyleCnt="1">
        <dgm:presLayoutVars>
          <dgm:chPref val="3"/>
        </dgm:presLayoutVars>
      </dgm:prSet>
      <dgm:spPr/>
      <dgm:t>
        <a:bodyPr/>
        <a:lstStyle/>
        <a:p>
          <a:endParaRPr lang="en-US"/>
        </a:p>
      </dgm:t>
    </dgm:pt>
    <dgm:pt modelId="{C7213585-C46E-4C57-9C5A-BC423CEBF88A}" type="pres">
      <dgm:prSet presAssocID="{DBE21B46-D9CE-4CAE-87A2-ACC704738AB2}" presName="rootConnector" presStyleLbl="node2" presStyleIdx="0" presStyleCnt="1"/>
      <dgm:spPr/>
    </dgm:pt>
    <dgm:pt modelId="{7AF4754F-43B8-43A2-8696-A214D4A18543}" type="pres">
      <dgm:prSet presAssocID="{DBE21B46-D9CE-4CAE-87A2-ACC704738AB2}" presName="hierChild4" presStyleCnt="0"/>
      <dgm:spPr/>
    </dgm:pt>
    <dgm:pt modelId="{C1C4C0B7-D84B-43E7-A62F-27846E853A8F}" type="pres">
      <dgm:prSet presAssocID="{4C71CF27-1CC2-4DEE-8767-D812F0BE99C7}" presName="Name37" presStyleLbl="parChTrans1D3" presStyleIdx="0" presStyleCnt="1"/>
      <dgm:spPr/>
    </dgm:pt>
    <dgm:pt modelId="{02E8D60B-4952-4FA0-B589-3969DB26D663}" type="pres">
      <dgm:prSet presAssocID="{ADD052FC-9BE2-446B-9A7D-97B7E826EEC5}" presName="hierRoot2" presStyleCnt="0">
        <dgm:presLayoutVars>
          <dgm:hierBranch val="init"/>
        </dgm:presLayoutVars>
      </dgm:prSet>
      <dgm:spPr/>
    </dgm:pt>
    <dgm:pt modelId="{4DFDD09B-963E-49DC-8641-3C0B24335F56}" type="pres">
      <dgm:prSet presAssocID="{ADD052FC-9BE2-446B-9A7D-97B7E826EEC5}" presName="rootComposite" presStyleCnt="0"/>
      <dgm:spPr/>
    </dgm:pt>
    <dgm:pt modelId="{05A2CF1F-0B1C-4679-BDC1-58D4241F244D}" type="pres">
      <dgm:prSet presAssocID="{ADD052FC-9BE2-446B-9A7D-97B7E826EEC5}" presName="rootText" presStyleLbl="node3" presStyleIdx="0" presStyleCnt="1">
        <dgm:presLayoutVars>
          <dgm:chPref val="3"/>
        </dgm:presLayoutVars>
      </dgm:prSet>
      <dgm:spPr/>
      <dgm:t>
        <a:bodyPr/>
        <a:lstStyle/>
        <a:p>
          <a:endParaRPr lang="en-US"/>
        </a:p>
      </dgm:t>
    </dgm:pt>
    <dgm:pt modelId="{399F2ADA-6C76-42F7-8588-EC68FAA81865}" type="pres">
      <dgm:prSet presAssocID="{ADD052FC-9BE2-446B-9A7D-97B7E826EEC5}" presName="rootConnector" presStyleLbl="node3" presStyleIdx="0" presStyleCnt="1"/>
      <dgm:spPr/>
    </dgm:pt>
    <dgm:pt modelId="{C33AA69B-767C-4BCB-8D38-21EC5CB6C5EA}" type="pres">
      <dgm:prSet presAssocID="{ADD052FC-9BE2-446B-9A7D-97B7E826EEC5}" presName="hierChild4" presStyleCnt="0"/>
      <dgm:spPr/>
    </dgm:pt>
    <dgm:pt modelId="{A7551036-7637-47A6-98A2-8997CA36C950}" type="pres">
      <dgm:prSet presAssocID="{0D4E6ED5-8657-45E8-827D-BC462AB54681}" presName="Name37" presStyleLbl="parChTrans1D4" presStyleIdx="0" presStyleCnt="7"/>
      <dgm:spPr/>
    </dgm:pt>
    <dgm:pt modelId="{CBFBBBA9-0663-4053-8C1F-E66980B4729E}" type="pres">
      <dgm:prSet presAssocID="{8029D7BB-3851-487E-8563-C7FBDFB6F2F0}" presName="hierRoot2" presStyleCnt="0">
        <dgm:presLayoutVars>
          <dgm:hierBranch val="init"/>
        </dgm:presLayoutVars>
      </dgm:prSet>
      <dgm:spPr/>
    </dgm:pt>
    <dgm:pt modelId="{AC97A239-F9EF-4D47-BB63-8D9620710D7B}" type="pres">
      <dgm:prSet presAssocID="{8029D7BB-3851-487E-8563-C7FBDFB6F2F0}" presName="rootComposite" presStyleCnt="0"/>
      <dgm:spPr/>
    </dgm:pt>
    <dgm:pt modelId="{9F1A7F43-C838-4984-A19A-0D815D4DD66B}" type="pres">
      <dgm:prSet presAssocID="{8029D7BB-3851-487E-8563-C7FBDFB6F2F0}" presName="rootText" presStyleLbl="node4" presStyleIdx="0" presStyleCnt="1" custLinFactY="-33290" custLinFactNeighborX="-406" custLinFactNeighborY="-100000">
        <dgm:presLayoutVars>
          <dgm:chPref val="3"/>
        </dgm:presLayoutVars>
      </dgm:prSet>
      <dgm:spPr/>
    </dgm:pt>
    <dgm:pt modelId="{E9B0704A-8964-4097-837A-FAE7AD700673}" type="pres">
      <dgm:prSet presAssocID="{8029D7BB-3851-487E-8563-C7FBDFB6F2F0}" presName="rootConnector" presStyleLbl="node4" presStyleIdx="0" presStyleCnt="1"/>
      <dgm:spPr/>
    </dgm:pt>
    <dgm:pt modelId="{34639F32-7FEB-4299-9851-CE6E5002C564}" type="pres">
      <dgm:prSet presAssocID="{8029D7BB-3851-487E-8563-C7FBDFB6F2F0}" presName="hierChild4" presStyleCnt="0"/>
      <dgm:spPr/>
    </dgm:pt>
    <dgm:pt modelId="{270C409C-F909-4FE1-9C6C-BF2B27DE8F51}" type="pres">
      <dgm:prSet presAssocID="{8029D7BB-3851-487E-8563-C7FBDFB6F2F0}" presName="hierChild5" presStyleCnt="0"/>
      <dgm:spPr/>
    </dgm:pt>
    <dgm:pt modelId="{3A42A836-1519-460F-8613-64088C129663}" type="pres">
      <dgm:prSet presAssocID="{420E9524-77DC-46F5-9860-6DA5F5C4E12F}" presName="Name111" presStyleLbl="parChTrans1D4" presStyleIdx="1" presStyleCnt="7"/>
      <dgm:spPr/>
    </dgm:pt>
    <dgm:pt modelId="{D38B189C-DFC3-4BD5-B518-2D5CF48C03E6}" type="pres">
      <dgm:prSet presAssocID="{F22C89F3-F538-426F-BC38-AFC5CC730A11}" presName="hierRoot3" presStyleCnt="0">
        <dgm:presLayoutVars>
          <dgm:hierBranch val="init"/>
        </dgm:presLayoutVars>
      </dgm:prSet>
      <dgm:spPr/>
    </dgm:pt>
    <dgm:pt modelId="{86088AD5-49A6-4BE2-A79F-D1466D706373}" type="pres">
      <dgm:prSet presAssocID="{F22C89F3-F538-426F-BC38-AFC5CC730A11}" presName="rootComposite3" presStyleCnt="0"/>
      <dgm:spPr/>
    </dgm:pt>
    <dgm:pt modelId="{5FD4DEE6-CB7E-452E-8057-ADF833D41427}" type="pres">
      <dgm:prSet presAssocID="{F22C89F3-F538-426F-BC38-AFC5CC730A11}" presName="rootText3" presStyleLbl="asst4" presStyleIdx="0" presStyleCnt="3" custLinFactY="-48480" custLinFactNeighborX="1375" custLinFactNeighborY="-100000">
        <dgm:presLayoutVars>
          <dgm:chPref val="3"/>
        </dgm:presLayoutVars>
      </dgm:prSet>
      <dgm:spPr/>
    </dgm:pt>
    <dgm:pt modelId="{626B873C-18BB-4C39-9856-67AF7E422AA1}" type="pres">
      <dgm:prSet presAssocID="{F22C89F3-F538-426F-BC38-AFC5CC730A11}" presName="rootConnector3" presStyleLbl="asst4" presStyleIdx="0" presStyleCnt="3"/>
      <dgm:spPr/>
    </dgm:pt>
    <dgm:pt modelId="{F687CE8D-19DB-4209-97EF-4F5113807C7D}" type="pres">
      <dgm:prSet presAssocID="{F22C89F3-F538-426F-BC38-AFC5CC730A11}" presName="hierChild6" presStyleCnt="0"/>
      <dgm:spPr/>
    </dgm:pt>
    <dgm:pt modelId="{DBDA85A7-513C-435C-93C9-7CCEB7A02935}" type="pres">
      <dgm:prSet presAssocID="{F22C89F3-F538-426F-BC38-AFC5CC730A11}" presName="hierChild7" presStyleCnt="0"/>
      <dgm:spPr/>
    </dgm:pt>
    <dgm:pt modelId="{193D0153-B31E-45EC-9F95-27ED14C6E448}" type="pres">
      <dgm:prSet presAssocID="{3A05DE39-2D01-4E09-8752-90FC715D872B}" presName="Name111" presStyleLbl="parChTrans1D4" presStyleIdx="2" presStyleCnt="7"/>
      <dgm:spPr/>
    </dgm:pt>
    <dgm:pt modelId="{0DAC2096-725F-488B-A496-836F1CA598CB}" type="pres">
      <dgm:prSet presAssocID="{2279D1AA-0DBC-42B5-B96F-5C5A82D9AB66}" presName="hierRoot3" presStyleCnt="0">
        <dgm:presLayoutVars>
          <dgm:hierBranch val="init"/>
        </dgm:presLayoutVars>
      </dgm:prSet>
      <dgm:spPr/>
    </dgm:pt>
    <dgm:pt modelId="{D1B32B1C-0439-4733-A75B-972654EB6EC4}" type="pres">
      <dgm:prSet presAssocID="{2279D1AA-0DBC-42B5-B96F-5C5A82D9AB66}" presName="rootComposite3" presStyleCnt="0"/>
      <dgm:spPr/>
    </dgm:pt>
    <dgm:pt modelId="{2A2F8790-0222-4779-ABED-B574995AE016}" type="pres">
      <dgm:prSet presAssocID="{2279D1AA-0DBC-42B5-B96F-5C5A82D9AB66}" presName="rootText3" presStyleLbl="asst4" presStyleIdx="1" presStyleCnt="3" custLinFactY="-48412" custLinFactNeighborX="12631" custLinFactNeighborY="-100000">
        <dgm:presLayoutVars>
          <dgm:chPref val="3"/>
        </dgm:presLayoutVars>
      </dgm:prSet>
      <dgm:spPr/>
    </dgm:pt>
    <dgm:pt modelId="{92588DDE-4D14-4D0C-8531-140E8498046B}" type="pres">
      <dgm:prSet presAssocID="{2279D1AA-0DBC-42B5-B96F-5C5A82D9AB66}" presName="rootConnector3" presStyleLbl="asst4" presStyleIdx="1" presStyleCnt="3"/>
      <dgm:spPr/>
    </dgm:pt>
    <dgm:pt modelId="{682F65DF-8C36-4211-AD39-E09F2504EFF6}" type="pres">
      <dgm:prSet presAssocID="{2279D1AA-0DBC-42B5-B96F-5C5A82D9AB66}" presName="hierChild6" presStyleCnt="0"/>
      <dgm:spPr/>
    </dgm:pt>
    <dgm:pt modelId="{0C352DEF-9D83-4DE8-8055-1706A7D982C0}" type="pres">
      <dgm:prSet presAssocID="{2279D1AA-0DBC-42B5-B96F-5C5A82D9AB66}" presName="hierChild7" presStyleCnt="0"/>
      <dgm:spPr/>
    </dgm:pt>
    <dgm:pt modelId="{D690EC0D-FF72-48FC-B4B7-1E5A6503936E}" type="pres">
      <dgm:prSet presAssocID="{DD2FCDA4-D2B8-48A8-945C-879617FDA41A}" presName="Name111" presStyleLbl="parChTrans1D4" presStyleIdx="3" presStyleCnt="7"/>
      <dgm:spPr/>
    </dgm:pt>
    <dgm:pt modelId="{55A1A154-C87C-4990-A9F5-276813D2E92F}" type="pres">
      <dgm:prSet presAssocID="{C327EE4E-806D-488D-A2CE-F464519BC441}" presName="hierRoot3" presStyleCnt="0">
        <dgm:presLayoutVars>
          <dgm:hierBranch val="init"/>
        </dgm:presLayoutVars>
      </dgm:prSet>
      <dgm:spPr/>
    </dgm:pt>
    <dgm:pt modelId="{7919AAE5-466D-4A72-97E1-74300973FC75}" type="pres">
      <dgm:prSet presAssocID="{C327EE4E-806D-488D-A2CE-F464519BC441}" presName="rootComposite3" presStyleCnt="0"/>
      <dgm:spPr/>
    </dgm:pt>
    <dgm:pt modelId="{797E5850-8679-4AB1-A374-DC93DD132194}" type="pres">
      <dgm:prSet presAssocID="{C327EE4E-806D-488D-A2CE-F464519BC441}" presName="rootText3" presStyleLbl="asst4" presStyleIdx="2" presStyleCnt="3" custLinFactX="-23151" custLinFactY="-100000" custLinFactNeighborX="-100000" custLinFactNeighborY="-190510">
        <dgm:presLayoutVars>
          <dgm:chPref val="3"/>
        </dgm:presLayoutVars>
      </dgm:prSet>
      <dgm:spPr/>
      <dgm:t>
        <a:bodyPr/>
        <a:lstStyle/>
        <a:p>
          <a:endParaRPr lang="en-US"/>
        </a:p>
      </dgm:t>
    </dgm:pt>
    <dgm:pt modelId="{8527E25B-C70F-4655-86D5-B08F884C39DE}" type="pres">
      <dgm:prSet presAssocID="{C327EE4E-806D-488D-A2CE-F464519BC441}" presName="rootConnector3" presStyleLbl="asst4" presStyleIdx="2" presStyleCnt="3"/>
      <dgm:spPr/>
    </dgm:pt>
    <dgm:pt modelId="{7E9CA6E6-AA97-4153-855D-E30D839C7144}" type="pres">
      <dgm:prSet presAssocID="{C327EE4E-806D-488D-A2CE-F464519BC441}" presName="hierChild6" presStyleCnt="0"/>
      <dgm:spPr/>
    </dgm:pt>
    <dgm:pt modelId="{A0DE1549-509B-42E7-8E20-16F7CF0AB3FC}" type="pres">
      <dgm:prSet presAssocID="{C327EE4E-806D-488D-A2CE-F464519BC441}" presName="hierChild7" presStyleCnt="0"/>
      <dgm:spPr/>
    </dgm:pt>
    <dgm:pt modelId="{31A64523-11EB-4831-A4B1-A0EAA51D308B}" type="pres">
      <dgm:prSet presAssocID="{ADD052FC-9BE2-446B-9A7D-97B7E826EEC5}" presName="hierChild5" presStyleCnt="0"/>
      <dgm:spPr/>
    </dgm:pt>
    <dgm:pt modelId="{E302A487-18B2-48FA-9B98-0F140D7A3E81}" type="pres">
      <dgm:prSet presAssocID="{01CCC6DE-A4CD-4560-915E-AAD1F260DC08}" presName="Name111" presStyleLbl="parChTrans1D4" presStyleIdx="4" presStyleCnt="7"/>
      <dgm:spPr/>
    </dgm:pt>
    <dgm:pt modelId="{A3057961-8323-401D-9E50-015D3F8639D0}" type="pres">
      <dgm:prSet presAssocID="{8783C75B-E4CB-42FA-B454-AC4A9CD3C002}" presName="hierRoot3" presStyleCnt="0">
        <dgm:presLayoutVars>
          <dgm:hierBranch val="init"/>
        </dgm:presLayoutVars>
      </dgm:prSet>
      <dgm:spPr/>
    </dgm:pt>
    <dgm:pt modelId="{37089807-9DAC-4A11-9982-86C810337A25}" type="pres">
      <dgm:prSet presAssocID="{8783C75B-E4CB-42FA-B454-AC4A9CD3C002}" presName="rootComposite3" presStyleCnt="0"/>
      <dgm:spPr/>
    </dgm:pt>
    <dgm:pt modelId="{0475BE66-CCCB-405F-8826-CDBE739E7187}" type="pres">
      <dgm:prSet presAssocID="{8783C75B-E4CB-42FA-B454-AC4A9CD3C002}" presName="rootText3" presStyleLbl="asst3" presStyleIdx="0" presStyleCnt="3" custLinFactX="28239" custLinFactNeighborX="100000">
        <dgm:presLayoutVars>
          <dgm:chPref val="3"/>
        </dgm:presLayoutVars>
      </dgm:prSet>
      <dgm:spPr/>
    </dgm:pt>
    <dgm:pt modelId="{6389B273-75C0-4C65-AB3A-151FD051E5A0}" type="pres">
      <dgm:prSet presAssocID="{8783C75B-E4CB-42FA-B454-AC4A9CD3C002}" presName="rootConnector3" presStyleLbl="asst3" presStyleIdx="0" presStyleCnt="3"/>
      <dgm:spPr/>
    </dgm:pt>
    <dgm:pt modelId="{BB0B98EE-095D-4FE6-A82C-6A8F092D5EF3}" type="pres">
      <dgm:prSet presAssocID="{8783C75B-E4CB-42FA-B454-AC4A9CD3C002}" presName="hierChild6" presStyleCnt="0"/>
      <dgm:spPr/>
    </dgm:pt>
    <dgm:pt modelId="{6660C57E-ECAD-4940-87E4-ECCFA7110A02}" type="pres">
      <dgm:prSet presAssocID="{8783C75B-E4CB-42FA-B454-AC4A9CD3C002}" presName="hierChild7" presStyleCnt="0"/>
      <dgm:spPr/>
    </dgm:pt>
    <dgm:pt modelId="{A7589611-DFA4-4F5D-ADE3-90F7F433852B}" type="pres">
      <dgm:prSet presAssocID="{9BFE938E-68F0-470F-BE10-F8D7650667C2}" presName="Name111" presStyleLbl="parChTrans1D4" presStyleIdx="5" presStyleCnt="7"/>
      <dgm:spPr/>
    </dgm:pt>
    <dgm:pt modelId="{A759C554-CD25-427D-AE5D-36C1F3DF78F2}" type="pres">
      <dgm:prSet presAssocID="{EBA1E37E-E72A-4F07-A0D3-DDE810685FF2}" presName="hierRoot3" presStyleCnt="0">
        <dgm:presLayoutVars>
          <dgm:hierBranch val="init"/>
        </dgm:presLayoutVars>
      </dgm:prSet>
      <dgm:spPr/>
    </dgm:pt>
    <dgm:pt modelId="{AEBA20DA-0223-4DFF-92B1-542F6C2CBB3B}" type="pres">
      <dgm:prSet presAssocID="{EBA1E37E-E72A-4F07-A0D3-DDE810685FF2}" presName="rootComposite3" presStyleCnt="0"/>
      <dgm:spPr/>
    </dgm:pt>
    <dgm:pt modelId="{BEE0C5DB-800D-432C-A8BD-EA4877AD2C5A}" type="pres">
      <dgm:prSet presAssocID="{EBA1E37E-E72A-4F07-A0D3-DDE810685FF2}" presName="rootText3" presStyleLbl="asst3" presStyleIdx="1" presStyleCnt="3" custLinFactX="38459" custLinFactNeighborX="100000" custLinFactNeighborY="-1">
        <dgm:presLayoutVars>
          <dgm:chPref val="3"/>
        </dgm:presLayoutVars>
      </dgm:prSet>
      <dgm:spPr/>
      <dgm:t>
        <a:bodyPr/>
        <a:lstStyle/>
        <a:p>
          <a:endParaRPr lang="en-US"/>
        </a:p>
      </dgm:t>
    </dgm:pt>
    <dgm:pt modelId="{F1B503CA-70C2-4EE1-A013-FE3F3818AB80}" type="pres">
      <dgm:prSet presAssocID="{EBA1E37E-E72A-4F07-A0D3-DDE810685FF2}" presName="rootConnector3" presStyleLbl="asst3" presStyleIdx="1" presStyleCnt="3"/>
      <dgm:spPr/>
    </dgm:pt>
    <dgm:pt modelId="{B006059E-25F7-49E4-9478-ABCF90EAD6F6}" type="pres">
      <dgm:prSet presAssocID="{EBA1E37E-E72A-4F07-A0D3-DDE810685FF2}" presName="hierChild6" presStyleCnt="0"/>
      <dgm:spPr/>
    </dgm:pt>
    <dgm:pt modelId="{F3FAFEB5-00C6-468F-BE33-68627DEDC701}" type="pres">
      <dgm:prSet presAssocID="{EBA1E37E-E72A-4F07-A0D3-DDE810685FF2}" presName="hierChild7" presStyleCnt="0"/>
      <dgm:spPr/>
    </dgm:pt>
    <dgm:pt modelId="{2266C737-5F6A-4ED9-9EA0-FC599A753813}" type="pres">
      <dgm:prSet presAssocID="{4A64696C-607F-4230-8C28-8A34874E2D63}" presName="Name111" presStyleLbl="parChTrans1D4" presStyleIdx="6" presStyleCnt="7"/>
      <dgm:spPr/>
    </dgm:pt>
    <dgm:pt modelId="{539356AB-97E5-4050-9C3A-1EAA8D76E594}" type="pres">
      <dgm:prSet presAssocID="{62171DB4-6B65-4CB8-AEB2-F20B22DA8E91}" presName="hierRoot3" presStyleCnt="0">
        <dgm:presLayoutVars>
          <dgm:hierBranch val="init"/>
        </dgm:presLayoutVars>
      </dgm:prSet>
      <dgm:spPr/>
    </dgm:pt>
    <dgm:pt modelId="{37255699-F4F3-4F2E-9B99-B3F06B3EF787}" type="pres">
      <dgm:prSet presAssocID="{62171DB4-6B65-4CB8-AEB2-F20B22DA8E91}" presName="rootComposite3" presStyleCnt="0"/>
      <dgm:spPr/>
    </dgm:pt>
    <dgm:pt modelId="{60791E64-EDFE-4AB9-ABC9-4DA09FDFEDB3}" type="pres">
      <dgm:prSet presAssocID="{62171DB4-6B65-4CB8-AEB2-F20B22DA8E91}" presName="rootText3" presStyleLbl="asst3" presStyleIdx="2" presStyleCnt="3" custLinFactY="-42098" custLinFactNeighborX="351" custLinFactNeighborY="-100000">
        <dgm:presLayoutVars>
          <dgm:chPref val="3"/>
        </dgm:presLayoutVars>
      </dgm:prSet>
      <dgm:spPr/>
    </dgm:pt>
    <dgm:pt modelId="{15AC5BC2-6CDE-4169-B983-85C7C521A291}" type="pres">
      <dgm:prSet presAssocID="{62171DB4-6B65-4CB8-AEB2-F20B22DA8E91}" presName="rootConnector3" presStyleLbl="asst3" presStyleIdx="2" presStyleCnt="3"/>
      <dgm:spPr/>
    </dgm:pt>
    <dgm:pt modelId="{14DF3780-186D-4D4A-9854-4F4E39C0D5E3}" type="pres">
      <dgm:prSet presAssocID="{62171DB4-6B65-4CB8-AEB2-F20B22DA8E91}" presName="hierChild6" presStyleCnt="0"/>
      <dgm:spPr/>
    </dgm:pt>
    <dgm:pt modelId="{0F44BE59-4B16-4D6A-8187-DD3D3C1AE122}" type="pres">
      <dgm:prSet presAssocID="{62171DB4-6B65-4CB8-AEB2-F20B22DA8E91}" presName="hierChild7" presStyleCnt="0"/>
      <dgm:spPr/>
    </dgm:pt>
    <dgm:pt modelId="{AE7DAF86-6C9D-47AE-84DC-32E68CE8F136}" type="pres">
      <dgm:prSet presAssocID="{DBE21B46-D9CE-4CAE-87A2-ACC704738AB2}" presName="hierChild5" presStyleCnt="0"/>
      <dgm:spPr/>
    </dgm:pt>
    <dgm:pt modelId="{BA9FA532-38B1-42F2-BA71-0DEFF79AEA1B}" type="pres">
      <dgm:prSet presAssocID="{BA3A08E8-4871-44F2-B307-88794DA91D28}" presName="hierChild3" presStyleCnt="0"/>
      <dgm:spPr/>
    </dgm:pt>
  </dgm:ptLst>
  <dgm:cxnLst>
    <dgm:cxn modelId="{54068A64-F646-40EF-A207-A5CE7AE45E22}" type="presOf" srcId="{4A64696C-607F-4230-8C28-8A34874E2D63}" destId="{2266C737-5F6A-4ED9-9EA0-FC599A753813}" srcOrd="0" destOrd="0" presId="urn:microsoft.com/office/officeart/2005/8/layout/orgChart1"/>
    <dgm:cxn modelId="{CB2D669F-C6E8-4AD0-A644-16656E61CE85}" type="presOf" srcId="{8029D7BB-3851-487E-8563-C7FBDFB6F2F0}" destId="{E9B0704A-8964-4097-837A-FAE7AD700673}" srcOrd="1" destOrd="0" presId="urn:microsoft.com/office/officeart/2005/8/layout/orgChart1"/>
    <dgm:cxn modelId="{6E4C6577-5432-4A15-B001-B16E23BD1844}" srcId="{ADD052FC-9BE2-446B-9A7D-97B7E826EEC5}" destId="{62171DB4-6B65-4CB8-AEB2-F20B22DA8E91}" srcOrd="2" destOrd="0" parTransId="{4A64696C-607F-4230-8C28-8A34874E2D63}" sibTransId="{02DEACF3-52D1-4E06-8B74-E4AFECEC2C54}"/>
    <dgm:cxn modelId="{841BB4B4-10D1-46E9-8C88-A8D6A68C203A}" type="presOf" srcId="{7C0FD2CD-24ED-4D24-B7A2-F73F7791CA2F}" destId="{E6C06C7B-AB4B-420C-9E99-8D22AB686544}" srcOrd="0" destOrd="0" presId="urn:microsoft.com/office/officeart/2005/8/layout/orgChart1"/>
    <dgm:cxn modelId="{21834E1C-C5AD-4356-9033-9A35CEA058C6}" srcId="{ADD052FC-9BE2-446B-9A7D-97B7E826EEC5}" destId="{8029D7BB-3851-487E-8563-C7FBDFB6F2F0}" srcOrd="3" destOrd="0" parTransId="{0D4E6ED5-8657-45E8-827D-BC462AB54681}" sibTransId="{DB8D0928-C753-4318-B0FD-2620A6723360}"/>
    <dgm:cxn modelId="{E50E06E6-03C8-44EC-A88A-844644033DD4}" type="presOf" srcId="{4C71CF27-1CC2-4DEE-8767-D812F0BE99C7}" destId="{C1C4C0B7-D84B-43E7-A62F-27846E853A8F}" srcOrd="0" destOrd="0" presId="urn:microsoft.com/office/officeart/2005/8/layout/orgChart1"/>
    <dgm:cxn modelId="{2FC54F02-4BD2-437B-9A8E-EDDBBCF96259}" type="presOf" srcId="{9BFE938E-68F0-470F-BE10-F8D7650667C2}" destId="{A7589611-DFA4-4F5D-ADE3-90F7F433852B}" srcOrd="0" destOrd="0" presId="urn:microsoft.com/office/officeart/2005/8/layout/orgChart1"/>
    <dgm:cxn modelId="{89DE103B-78EC-4724-A6FA-C5E939DDCF09}" srcId="{7C0FD2CD-24ED-4D24-B7A2-F73F7791CA2F}" destId="{BA3A08E8-4871-44F2-B307-88794DA91D28}" srcOrd="0" destOrd="0" parTransId="{1BC22843-CF02-42CA-9F19-4F5C7E3A171C}" sibTransId="{D5424EB9-03D6-4DBF-A6CE-BD1D86825AC1}"/>
    <dgm:cxn modelId="{4ABFD910-6D74-43AE-9FEA-61BB0857201D}" srcId="{BA3A08E8-4871-44F2-B307-88794DA91D28}" destId="{DBE21B46-D9CE-4CAE-87A2-ACC704738AB2}" srcOrd="0" destOrd="0" parTransId="{13D89B06-05C0-4555-9313-EE2997D1D3D9}" sibTransId="{31B5FD86-C206-451F-B7CA-08FC39E16FE5}"/>
    <dgm:cxn modelId="{593863E5-8F3D-4ED0-9E8E-0A1D66913FE2}" type="presOf" srcId="{ADD052FC-9BE2-446B-9A7D-97B7E826EEC5}" destId="{399F2ADA-6C76-42F7-8588-EC68FAA81865}" srcOrd="1" destOrd="0" presId="urn:microsoft.com/office/officeart/2005/8/layout/orgChart1"/>
    <dgm:cxn modelId="{98E13E38-ADD2-4DB0-8884-D517BAF648D2}" srcId="{8029D7BB-3851-487E-8563-C7FBDFB6F2F0}" destId="{2279D1AA-0DBC-42B5-B96F-5C5A82D9AB66}" srcOrd="1" destOrd="0" parTransId="{3A05DE39-2D01-4E09-8752-90FC715D872B}" sibTransId="{8442DFE4-5913-4970-85BE-7BE4C2DD21B5}"/>
    <dgm:cxn modelId="{82B7AA44-A494-4D6C-A887-E54C0B527093}" type="presOf" srcId="{C327EE4E-806D-488D-A2CE-F464519BC441}" destId="{797E5850-8679-4AB1-A374-DC93DD132194}" srcOrd="0" destOrd="0" presId="urn:microsoft.com/office/officeart/2005/8/layout/orgChart1"/>
    <dgm:cxn modelId="{E29FD098-08BB-4AED-BE17-9D41984852FF}" type="presOf" srcId="{62171DB4-6B65-4CB8-AEB2-F20B22DA8E91}" destId="{60791E64-EDFE-4AB9-ABC9-4DA09FDFEDB3}" srcOrd="0" destOrd="0" presId="urn:microsoft.com/office/officeart/2005/8/layout/orgChart1"/>
    <dgm:cxn modelId="{6039FCEE-3DB6-4205-99A1-8F8F55D6F1B6}" srcId="{ADD052FC-9BE2-446B-9A7D-97B7E826EEC5}" destId="{8783C75B-E4CB-42FA-B454-AC4A9CD3C002}" srcOrd="0" destOrd="0" parTransId="{01CCC6DE-A4CD-4560-915E-AAD1F260DC08}" sibTransId="{E1DD7D55-0AE7-4C55-9B3D-E487F08C70D5}"/>
    <dgm:cxn modelId="{6E3F7697-0FB5-4994-B0A1-18E87B962405}" type="presOf" srcId="{420E9524-77DC-46F5-9860-6DA5F5C4E12F}" destId="{3A42A836-1519-460F-8613-64088C129663}" srcOrd="0" destOrd="0" presId="urn:microsoft.com/office/officeart/2005/8/layout/orgChart1"/>
    <dgm:cxn modelId="{8EBF342D-2D83-41AC-A81B-D98E9E4C76DA}" type="presOf" srcId="{2279D1AA-0DBC-42B5-B96F-5C5A82D9AB66}" destId="{2A2F8790-0222-4779-ABED-B574995AE016}" srcOrd="0" destOrd="0" presId="urn:microsoft.com/office/officeart/2005/8/layout/orgChart1"/>
    <dgm:cxn modelId="{10C4BD46-823E-4EAF-A4FC-7F56A23AA474}" type="presOf" srcId="{DD2FCDA4-D2B8-48A8-945C-879617FDA41A}" destId="{D690EC0D-FF72-48FC-B4B7-1E5A6503936E}" srcOrd="0" destOrd="0" presId="urn:microsoft.com/office/officeart/2005/8/layout/orgChart1"/>
    <dgm:cxn modelId="{CCE78420-9C34-4B42-8D30-D0317A93DC68}" type="presOf" srcId="{BA3A08E8-4871-44F2-B307-88794DA91D28}" destId="{BF965C2F-0474-4266-821F-085F9C3AFD5B}" srcOrd="1" destOrd="0" presId="urn:microsoft.com/office/officeart/2005/8/layout/orgChart1"/>
    <dgm:cxn modelId="{C18FD3D2-5D99-4B97-9A7B-C88617295F15}" type="presOf" srcId="{8783C75B-E4CB-42FA-B454-AC4A9CD3C002}" destId="{6389B273-75C0-4C65-AB3A-151FD051E5A0}" srcOrd="1" destOrd="0" presId="urn:microsoft.com/office/officeart/2005/8/layout/orgChart1"/>
    <dgm:cxn modelId="{7FAEDB85-50B2-4C68-B297-C601FEA1D304}" type="presOf" srcId="{13D89B06-05C0-4555-9313-EE2997D1D3D9}" destId="{CA6D062D-2A70-4752-A811-61E562C1C3F2}" srcOrd="0" destOrd="0" presId="urn:microsoft.com/office/officeart/2005/8/layout/orgChart1"/>
    <dgm:cxn modelId="{DE94DAF7-41D7-434E-994E-7CCDD4AC3850}" type="presOf" srcId="{F22C89F3-F538-426F-BC38-AFC5CC730A11}" destId="{626B873C-18BB-4C39-9856-67AF7E422AA1}" srcOrd="1" destOrd="0" presId="urn:microsoft.com/office/officeart/2005/8/layout/orgChart1"/>
    <dgm:cxn modelId="{3CA0CD0D-BDBC-4772-A893-975E83069DB5}" type="presOf" srcId="{DBE21B46-D9CE-4CAE-87A2-ACC704738AB2}" destId="{BBED789F-23DE-45E7-8A44-C840986B1A6E}" srcOrd="0" destOrd="0" presId="urn:microsoft.com/office/officeart/2005/8/layout/orgChart1"/>
    <dgm:cxn modelId="{ED447F08-1F1D-4D07-9C99-D363C4CABADD}" type="presOf" srcId="{EBA1E37E-E72A-4F07-A0D3-DDE810685FF2}" destId="{F1B503CA-70C2-4EE1-A013-FE3F3818AB80}" srcOrd="1" destOrd="0" presId="urn:microsoft.com/office/officeart/2005/8/layout/orgChart1"/>
    <dgm:cxn modelId="{54C35796-9E06-4EEB-A98E-6A20072290F2}" type="presOf" srcId="{8029D7BB-3851-487E-8563-C7FBDFB6F2F0}" destId="{9F1A7F43-C838-4984-A19A-0D815D4DD66B}" srcOrd="0" destOrd="0" presId="urn:microsoft.com/office/officeart/2005/8/layout/orgChart1"/>
    <dgm:cxn modelId="{D7EB6FF8-709C-4252-B20E-3692D1002E35}" type="presOf" srcId="{DBE21B46-D9CE-4CAE-87A2-ACC704738AB2}" destId="{C7213585-C46E-4C57-9C5A-BC423CEBF88A}" srcOrd="1" destOrd="0" presId="urn:microsoft.com/office/officeart/2005/8/layout/orgChart1"/>
    <dgm:cxn modelId="{B7CB1AC5-1C3C-4BB5-B0A6-2BC123EB7404}" type="presOf" srcId="{0D4E6ED5-8657-45E8-827D-BC462AB54681}" destId="{A7551036-7637-47A6-98A2-8997CA36C950}" srcOrd="0" destOrd="0" presId="urn:microsoft.com/office/officeart/2005/8/layout/orgChart1"/>
    <dgm:cxn modelId="{6843EC4B-E0CF-4243-8800-13D2A4712BDF}" srcId="{8029D7BB-3851-487E-8563-C7FBDFB6F2F0}" destId="{F22C89F3-F538-426F-BC38-AFC5CC730A11}" srcOrd="0" destOrd="0" parTransId="{420E9524-77DC-46F5-9860-6DA5F5C4E12F}" sibTransId="{88025DF3-E9BB-4C21-9917-CC4CCC93FE4A}"/>
    <dgm:cxn modelId="{7BE20E29-9050-427C-B697-FEB2E001E517}" srcId="{ADD052FC-9BE2-446B-9A7D-97B7E826EEC5}" destId="{EBA1E37E-E72A-4F07-A0D3-DDE810685FF2}" srcOrd="1" destOrd="0" parTransId="{9BFE938E-68F0-470F-BE10-F8D7650667C2}" sibTransId="{4104F455-FBD6-43E4-8AFE-FF974572BBE4}"/>
    <dgm:cxn modelId="{7F4AA239-1870-4A85-967B-3E92FCCFE3B3}" type="presOf" srcId="{BA3A08E8-4871-44F2-B307-88794DA91D28}" destId="{BA114A0D-4C6D-429B-B822-2DC6B1E37C8A}" srcOrd="0" destOrd="0" presId="urn:microsoft.com/office/officeart/2005/8/layout/orgChart1"/>
    <dgm:cxn modelId="{542B5406-FFA1-4CA7-AF57-42D38EA82511}" type="presOf" srcId="{8783C75B-E4CB-42FA-B454-AC4A9CD3C002}" destId="{0475BE66-CCCB-405F-8826-CDBE739E7187}" srcOrd="0" destOrd="0" presId="urn:microsoft.com/office/officeart/2005/8/layout/orgChart1"/>
    <dgm:cxn modelId="{86142C8D-DBD3-4A23-912D-EB7ECA198981}" type="presOf" srcId="{C327EE4E-806D-488D-A2CE-F464519BC441}" destId="{8527E25B-C70F-4655-86D5-B08F884C39DE}" srcOrd="1" destOrd="0" presId="urn:microsoft.com/office/officeart/2005/8/layout/orgChart1"/>
    <dgm:cxn modelId="{33300C2A-C5D2-44E9-9812-9ADF231E3CC2}" type="presOf" srcId="{01CCC6DE-A4CD-4560-915E-AAD1F260DC08}" destId="{E302A487-18B2-48FA-9B98-0F140D7A3E81}" srcOrd="0" destOrd="0" presId="urn:microsoft.com/office/officeart/2005/8/layout/orgChart1"/>
    <dgm:cxn modelId="{0BF1592C-61B8-4A14-822E-DE82DB57B755}" type="presOf" srcId="{3A05DE39-2D01-4E09-8752-90FC715D872B}" destId="{193D0153-B31E-45EC-9F95-27ED14C6E448}" srcOrd="0" destOrd="0" presId="urn:microsoft.com/office/officeart/2005/8/layout/orgChart1"/>
    <dgm:cxn modelId="{A1D939D0-2CFD-4FCD-9405-68FFE52AF7CF}" srcId="{8029D7BB-3851-487E-8563-C7FBDFB6F2F0}" destId="{C327EE4E-806D-488D-A2CE-F464519BC441}" srcOrd="2" destOrd="0" parTransId="{DD2FCDA4-D2B8-48A8-945C-879617FDA41A}" sibTransId="{D0B257C9-8FD6-4DF9-ADE5-22ACF8073A84}"/>
    <dgm:cxn modelId="{7D8253FD-D7FB-4513-A8B8-855440B90E37}" type="presOf" srcId="{2279D1AA-0DBC-42B5-B96F-5C5A82D9AB66}" destId="{92588DDE-4D14-4D0C-8531-140E8498046B}" srcOrd="1" destOrd="0" presId="urn:microsoft.com/office/officeart/2005/8/layout/orgChart1"/>
    <dgm:cxn modelId="{DE7BC8BD-F79F-446E-8B22-C44C5A936FA4}" type="presOf" srcId="{ADD052FC-9BE2-446B-9A7D-97B7E826EEC5}" destId="{05A2CF1F-0B1C-4679-BDC1-58D4241F244D}" srcOrd="0" destOrd="0" presId="urn:microsoft.com/office/officeart/2005/8/layout/orgChart1"/>
    <dgm:cxn modelId="{D6B051A2-3375-4DEE-B443-2DC185965FEE}" type="presOf" srcId="{F22C89F3-F538-426F-BC38-AFC5CC730A11}" destId="{5FD4DEE6-CB7E-452E-8057-ADF833D41427}" srcOrd="0" destOrd="0" presId="urn:microsoft.com/office/officeart/2005/8/layout/orgChart1"/>
    <dgm:cxn modelId="{AA113ADC-C371-4511-8FE5-2AFE31639164}" srcId="{DBE21B46-D9CE-4CAE-87A2-ACC704738AB2}" destId="{ADD052FC-9BE2-446B-9A7D-97B7E826EEC5}" srcOrd="0" destOrd="0" parTransId="{4C71CF27-1CC2-4DEE-8767-D812F0BE99C7}" sibTransId="{5641EA61-BC2E-4B73-B8D8-2F56B9D9271C}"/>
    <dgm:cxn modelId="{DC7E732F-B544-4ECC-9826-8F18B821FAA9}" type="presOf" srcId="{EBA1E37E-E72A-4F07-A0D3-DDE810685FF2}" destId="{BEE0C5DB-800D-432C-A8BD-EA4877AD2C5A}" srcOrd="0" destOrd="0" presId="urn:microsoft.com/office/officeart/2005/8/layout/orgChart1"/>
    <dgm:cxn modelId="{52D41B4E-5D6C-45C9-BF1F-FE9586023AEB}" type="presOf" srcId="{62171DB4-6B65-4CB8-AEB2-F20B22DA8E91}" destId="{15AC5BC2-6CDE-4169-B983-85C7C521A291}" srcOrd="1" destOrd="0" presId="urn:microsoft.com/office/officeart/2005/8/layout/orgChart1"/>
    <dgm:cxn modelId="{93F3925B-3A04-4752-B527-CFF57054E17E}" type="presParOf" srcId="{E6C06C7B-AB4B-420C-9E99-8D22AB686544}" destId="{7D5EBBFB-1094-41E3-BD72-E5BF4C00957F}" srcOrd="0" destOrd="0" presId="urn:microsoft.com/office/officeart/2005/8/layout/orgChart1"/>
    <dgm:cxn modelId="{B0F2B1BD-AE74-4CD6-81E8-CD142E0DF9C4}" type="presParOf" srcId="{7D5EBBFB-1094-41E3-BD72-E5BF4C00957F}" destId="{A3939724-DF1E-46A8-9836-4EBF8DB55740}" srcOrd="0" destOrd="0" presId="urn:microsoft.com/office/officeart/2005/8/layout/orgChart1"/>
    <dgm:cxn modelId="{59A39376-28F8-47C3-9FC9-841F0598AB7E}" type="presParOf" srcId="{A3939724-DF1E-46A8-9836-4EBF8DB55740}" destId="{BA114A0D-4C6D-429B-B822-2DC6B1E37C8A}" srcOrd="0" destOrd="0" presId="urn:microsoft.com/office/officeart/2005/8/layout/orgChart1"/>
    <dgm:cxn modelId="{0F2865DC-AB5E-40C5-898D-C8AABA92D562}" type="presParOf" srcId="{A3939724-DF1E-46A8-9836-4EBF8DB55740}" destId="{BF965C2F-0474-4266-821F-085F9C3AFD5B}" srcOrd="1" destOrd="0" presId="urn:microsoft.com/office/officeart/2005/8/layout/orgChart1"/>
    <dgm:cxn modelId="{9A3DDC4F-3530-4E68-9446-1E9219701432}" type="presParOf" srcId="{7D5EBBFB-1094-41E3-BD72-E5BF4C00957F}" destId="{394CB51D-1AAE-4A54-9DCF-A04569AAB0EF}" srcOrd="1" destOrd="0" presId="urn:microsoft.com/office/officeart/2005/8/layout/orgChart1"/>
    <dgm:cxn modelId="{0C5DA3A4-EE48-4D35-A3C9-924D0F470310}" type="presParOf" srcId="{394CB51D-1AAE-4A54-9DCF-A04569AAB0EF}" destId="{CA6D062D-2A70-4752-A811-61E562C1C3F2}" srcOrd="0" destOrd="0" presId="urn:microsoft.com/office/officeart/2005/8/layout/orgChart1"/>
    <dgm:cxn modelId="{AC525DBA-B735-4120-A6B0-A3C72EC3E842}" type="presParOf" srcId="{394CB51D-1AAE-4A54-9DCF-A04569AAB0EF}" destId="{37739136-9249-42E8-969C-EF329DCA53EB}" srcOrd="1" destOrd="0" presId="urn:microsoft.com/office/officeart/2005/8/layout/orgChart1"/>
    <dgm:cxn modelId="{8FB9A821-C79D-414B-A392-7D66DCB8B721}" type="presParOf" srcId="{37739136-9249-42E8-969C-EF329DCA53EB}" destId="{CEB12FCE-5C3B-45D0-997D-9A7BBDC832D2}" srcOrd="0" destOrd="0" presId="urn:microsoft.com/office/officeart/2005/8/layout/orgChart1"/>
    <dgm:cxn modelId="{2A140646-3246-49BD-83EF-6B05A6160B85}" type="presParOf" srcId="{CEB12FCE-5C3B-45D0-997D-9A7BBDC832D2}" destId="{BBED789F-23DE-45E7-8A44-C840986B1A6E}" srcOrd="0" destOrd="0" presId="urn:microsoft.com/office/officeart/2005/8/layout/orgChart1"/>
    <dgm:cxn modelId="{0CF1E45B-F216-40C0-B7CB-D2980EAF25E1}" type="presParOf" srcId="{CEB12FCE-5C3B-45D0-997D-9A7BBDC832D2}" destId="{C7213585-C46E-4C57-9C5A-BC423CEBF88A}" srcOrd="1" destOrd="0" presId="urn:microsoft.com/office/officeart/2005/8/layout/orgChart1"/>
    <dgm:cxn modelId="{BB603AC6-6F15-4100-BC13-562AB31B302D}" type="presParOf" srcId="{37739136-9249-42E8-969C-EF329DCA53EB}" destId="{7AF4754F-43B8-43A2-8696-A214D4A18543}" srcOrd="1" destOrd="0" presId="urn:microsoft.com/office/officeart/2005/8/layout/orgChart1"/>
    <dgm:cxn modelId="{284E44F6-117D-4C20-A456-853DA5454FA0}" type="presParOf" srcId="{7AF4754F-43B8-43A2-8696-A214D4A18543}" destId="{C1C4C0B7-D84B-43E7-A62F-27846E853A8F}" srcOrd="0" destOrd="0" presId="urn:microsoft.com/office/officeart/2005/8/layout/orgChart1"/>
    <dgm:cxn modelId="{12370253-05CE-4652-A667-B2BBA64FE761}" type="presParOf" srcId="{7AF4754F-43B8-43A2-8696-A214D4A18543}" destId="{02E8D60B-4952-4FA0-B589-3969DB26D663}" srcOrd="1" destOrd="0" presId="urn:microsoft.com/office/officeart/2005/8/layout/orgChart1"/>
    <dgm:cxn modelId="{835F92E0-BDB4-44B3-9C35-C436E8F2E747}" type="presParOf" srcId="{02E8D60B-4952-4FA0-B589-3969DB26D663}" destId="{4DFDD09B-963E-49DC-8641-3C0B24335F56}" srcOrd="0" destOrd="0" presId="urn:microsoft.com/office/officeart/2005/8/layout/orgChart1"/>
    <dgm:cxn modelId="{6753FA15-E4A2-42D2-B893-F62FA5F0FC2E}" type="presParOf" srcId="{4DFDD09B-963E-49DC-8641-3C0B24335F56}" destId="{05A2CF1F-0B1C-4679-BDC1-58D4241F244D}" srcOrd="0" destOrd="0" presId="urn:microsoft.com/office/officeart/2005/8/layout/orgChart1"/>
    <dgm:cxn modelId="{C0F95682-830D-4630-AED5-A716FC93AAC6}" type="presParOf" srcId="{4DFDD09B-963E-49DC-8641-3C0B24335F56}" destId="{399F2ADA-6C76-42F7-8588-EC68FAA81865}" srcOrd="1" destOrd="0" presId="urn:microsoft.com/office/officeart/2005/8/layout/orgChart1"/>
    <dgm:cxn modelId="{8E160AC0-E7B3-48EF-9064-21C2BFA48581}" type="presParOf" srcId="{02E8D60B-4952-4FA0-B589-3969DB26D663}" destId="{C33AA69B-767C-4BCB-8D38-21EC5CB6C5EA}" srcOrd="1" destOrd="0" presId="urn:microsoft.com/office/officeart/2005/8/layout/orgChart1"/>
    <dgm:cxn modelId="{C81AC043-6781-453C-A677-EBC8A8E1C292}" type="presParOf" srcId="{C33AA69B-767C-4BCB-8D38-21EC5CB6C5EA}" destId="{A7551036-7637-47A6-98A2-8997CA36C950}" srcOrd="0" destOrd="0" presId="urn:microsoft.com/office/officeart/2005/8/layout/orgChart1"/>
    <dgm:cxn modelId="{A47D83C8-0D5B-4C65-B807-C3C77A867666}" type="presParOf" srcId="{C33AA69B-767C-4BCB-8D38-21EC5CB6C5EA}" destId="{CBFBBBA9-0663-4053-8C1F-E66980B4729E}" srcOrd="1" destOrd="0" presId="urn:microsoft.com/office/officeart/2005/8/layout/orgChart1"/>
    <dgm:cxn modelId="{0FE82B08-E97D-4E3E-93BF-7CEFF9EF1CD7}" type="presParOf" srcId="{CBFBBBA9-0663-4053-8C1F-E66980B4729E}" destId="{AC97A239-F9EF-4D47-BB63-8D9620710D7B}" srcOrd="0" destOrd="0" presId="urn:microsoft.com/office/officeart/2005/8/layout/orgChart1"/>
    <dgm:cxn modelId="{9752C88A-57ED-489C-A843-B69801637338}" type="presParOf" srcId="{AC97A239-F9EF-4D47-BB63-8D9620710D7B}" destId="{9F1A7F43-C838-4984-A19A-0D815D4DD66B}" srcOrd="0" destOrd="0" presId="urn:microsoft.com/office/officeart/2005/8/layout/orgChart1"/>
    <dgm:cxn modelId="{A1038848-BB8D-454D-8F82-E959E7F102FA}" type="presParOf" srcId="{AC97A239-F9EF-4D47-BB63-8D9620710D7B}" destId="{E9B0704A-8964-4097-837A-FAE7AD700673}" srcOrd="1" destOrd="0" presId="urn:microsoft.com/office/officeart/2005/8/layout/orgChart1"/>
    <dgm:cxn modelId="{C22EC74D-8208-442F-AB56-69B5793B1C60}" type="presParOf" srcId="{CBFBBBA9-0663-4053-8C1F-E66980B4729E}" destId="{34639F32-7FEB-4299-9851-CE6E5002C564}" srcOrd="1" destOrd="0" presId="urn:microsoft.com/office/officeart/2005/8/layout/orgChart1"/>
    <dgm:cxn modelId="{66D8EBD0-B029-4BE5-9B8F-D626E14E529D}" type="presParOf" srcId="{CBFBBBA9-0663-4053-8C1F-E66980B4729E}" destId="{270C409C-F909-4FE1-9C6C-BF2B27DE8F51}" srcOrd="2" destOrd="0" presId="urn:microsoft.com/office/officeart/2005/8/layout/orgChart1"/>
    <dgm:cxn modelId="{DC5414B3-0C9A-4EEB-B56F-1482D40DE4E6}" type="presParOf" srcId="{270C409C-F909-4FE1-9C6C-BF2B27DE8F51}" destId="{3A42A836-1519-460F-8613-64088C129663}" srcOrd="0" destOrd="0" presId="urn:microsoft.com/office/officeart/2005/8/layout/orgChart1"/>
    <dgm:cxn modelId="{242A7014-9744-4B4A-A465-335C82E1393B}" type="presParOf" srcId="{270C409C-F909-4FE1-9C6C-BF2B27DE8F51}" destId="{D38B189C-DFC3-4BD5-B518-2D5CF48C03E6}" srcOrd="1" destOrd="0" presId="urn:microsoft.com/office/officeart/2005/8/layout/orgChart1"/>
    <dgm:cxn modelId="{E7CE7947-ACFF-4303-9A26-72C9DDA22A94}" type="presParOf" srcId="{D38B189C-DFC3-4BD5-B518-2D5CF48C03E6}" destId="{86088AD5-49A6-4BE2-A79F-D1466D706373}" srcOrd="0" destOrd="0" presId="urn:microsoft.com/office/officeart/2005/8/layout/orgChart1"/>
    <dgm:cxn modelId="{C9508336-FA23-4D16-B4F7-8EA9D2F3FFF5}" type="presParOf" srcId="{86088AD5-49A6-4BE2-A79F-D1466D706373}" destId="{5FD4DEE6-CB7E-452E-8057-ADF833D41427}" srcOrd="0" destOrd="0" presId="urn:microsoft.com/office/officeart/2005/8/layout/orgChart1"/>
    <dgm:cxn modelId="{F1742D85-D822-44BF-9FA5-B67DC32392EF}" type="presParOf" srcId="{86088AD5-49A6-4BE2-A79F-D1466D706373}" destId="{626B873C-18BB-4C39-9856-67AF7E422AA1}" srcOrd="1" destOrd="0" presId="urn:microsoft.com/office/officeart/2005/8/layout/orgChart1"/>
    <dgm:cxn modelId="{ABCCC9F7-A479-4C97-89EB-BBA22D9F1DE5}" type="presParOf" srcId="{D38B189C-DFC3-4BD5-B518-2D5CF48C03E6}" destId="{F687CE8D-19DB-4209-97EF-4F5113807C7D}" srcOrd="1" destOrd="0" presId="urn:microsoft.com/office/officeart/2005/8/layout/orgChart1"/>
    <dgm:cxn modelId="{BFE29DD9-A895-47E4-81EE-4B21168A80CF}" type="presParOf" srcId="{D38B189C-DFC3-4BD5-B518-2D5CF48C03E6}" destId="{DBDA85A7-513C-435C-93C9-7CCEB7A02935}" srcOrd="2" destOrd="0" presId="urn:microsoft.com/office/officeart/2005/8/layout/orgChart1"/>
    <dgm:cxn modelId="{9A2C2DD7-8B50-451F-A1F5-4BB6790EA749}" type="presParOf" srcId="{270C409C-F909-4FE1-9C6C-BF2B27DE8F51}" destId="{193D0153-B31E-45EC-9F95-27ED14C6E448}" srcOrd="2" destOrd="0" presId="urn:microsoft.com/office/officeart/2005/8/layout/orgChart1"/>
    <dgm:cxn modelId="{011A1DFB-F56B-4D12-B7F1-74CB78224D68}" type="presParOf" srcId="{270C409C-F909-4FE1-9C6C-BF2B27DE8F51}" destId="{0DAC2096-725F-488B-A496-836F1CA598CB}" srcOrd="3" destOrd="0" presId="urn:microsoft.com/office/officeart/2005/8/layout/orgChart1"/>
    <dgm:cxn modelId="{242605BF-1C29-4345-8AAA-93D606ADD619}" type="presParOf" srcId="{0DAC2096-725F-488B-A496-836F1CA598CB}" destId="{D1B32B1C-0439-4733-A75B-972654EB6EC4}" srcOrd="0" destOrd="0" presId="urn:microsoft.com/office/officeart/2005/8/layout/orgChart1"/>
    <dgm:cxn modelId="{7EB56C77-8B2E-4FE0-95D2-712F960018E0}" type="presParOf" srcId="{D1B32B1C-0439-4733-A75B-972654EB6EC4}" destId="{2A2F8790-0222-4779-ABED-B574995AE016}" srcOrd="0" destOrd="0" presId="urn:microsoft.com/office/officeart/2005/8/layout/orgChart1"/>
    <dgm:cxn modelId="{A8EE38A8-EC78-4472-B12A-C563F5A61B13}" type="presParOf" srcId="{D1B32B1C-0439-4733-A75B-972654EB6EC4}" destId="{92588DDE-4D14-4D0C-8531-140E8498046B}" srcOrd="1" destOrd="0" presId="urn:microsoft.com/office/officeart/2005/8/layout/orgChart1"/>
    <dgm:cxn modelId="{12F448CE-9062-4CFA-9B0A-445E460D93C2}" type="presParOf" srcId="{0DAC2096-725F-488B-A496-836F1CA598CB}" destId="{682F65DF-8C36-4211-AD39-E09F2504EFF6}" srcOrd="1" destOrd="0" presId="urn:microsoft.com/office/officeart/2005/8/layout/orgChart1"/>
    <dgm:cxn modelId="{39807896-2AA8-48B9-8A52-EB02D95D1D9B}" type="presParOf" srcId="{0DAC2096-725F-488B-A496-836F1CA598CB}" destId="{0C352DEF-9D83-4DE8-8055-1706A7D982C0}" srcOrd="2" destOrd="0" presId="urn:microsoft.com/office/officeart/2005/8/layout/orgChart1"/>
    <dgm:cxn modelId="{14D37D71-8954-4304-B4F9-051395DA0469}" type="presParOf" srcId="{270C409C-F909-4FE1-9C6C-BF2B27DE8F51}" destId="{D690EC0D-FF72-48FC-B4B7-1E5A6503936E}" srcOrd="4" destOrd="0" presId="urn:microsoft.com/office/officeart/2005/8/layout/orgChart1"/>
    <dgm:cxn modelId="{BB9D428D-4743-4A54-93E0-22194C6E580D}" type="presParOf" srcId="{270C409C-F909-4FE1-9C6C-BF2B27DE8F51}" destId="{55A1A154-C87C-4990-A9F5-276813D2E92F}" srcOrd="5" destOrd="0" presId="urn:microsoft.com/office/officeart/2005/8/layout/orgChart1"/>
    <dgm:cxn modelId="{9EBBFAB8-81B7-4980-94FD-D56F78E95980}" type="presParOf" srcId="{55A1A154-C87C-4990-A9F5-276813D2E92F}" destId="{7919AAE5-466D-4A72-97E1-74300973FC75}" srcOrd="0" destOrd="0" presId="urn:microsoft.com/office/officeart/2005/8/layout/orgChart1"/>
    <dgm:cxn modelId="{CAE8679D-1649-4F29-9894-AFB2CCCAE41F}" type="presParOf" srcId="{7919AAE5-466D-4A72-97E1-74300973FC75}" destId="{797E5850-8679-4AB1-A374-DC93DD132194}" srcOrd="0" destOrd="0" presId="urn:microsoft.com/office/officeart/2005/8/layout/orgChart1"/>
    <dgm:cxn modelId="{886914BF-54D7-4EB7-A2B8-5490D69A3FAB}" type="presParOf" srcId="{7919AAE5-466D-4A72-97E1-74300973FC75}" destId="{8527E25B-C70F-4655-86D5-B08F884C39DE}" srcOrd="1" destOrd="0" presId="urn:microsoft.com/office/officeart/2005/8/layout/orgChart1"/>
    <dgm:cxn modelId="{906F957B-5DAF-45A5-B227-E7716A055800}" type="presParOf" srcId="{55A1A154-C87C-4990-A9F5-276813D2E92F}" destId="{7E9CA6E6-AA97-4153-855D-E30D839C7144}" srcOrd="1" destOrd="0" presId="urn:microsoft.com/office/officeart/2005/8/layout/orgChart1"/>
    <dgm:cxn modelId="{D2366295-1C26-4E9A-AC6B-5FDA717F5268}" type="presParOf" srcId="{55A1A154-C87C-4990-A9F5-276813D2E92F}" destId="{A0DE1549-509B-42E7-8E20-16F7CF0AB3FC}" srcOrd="2" destOrd="0" presId="urn:microsoft.com/office/officeart/2005/8/layout/orgChart1"/>
    <dgm:cxn modelId="{48E79AD9-7596-4BF7-AA60-284FCB8CC1F1}" type="presParOf" srcId="{02E8D60B-4952-4FA0-B589-3969DB26D663}" destId="{31A64523-11EB-4831-A4B1-A0EAA51D308B}" srcOrd="2" destOrd="0" presId="urn:microsoft.com/office/officeart/2005/8/layout/orgChart1"/>
    <dgm:cxn modelId="{C991330E-223D-42C4-BEF0-EE43AE7B0DB7}" type="presParOf" srcId="{31A64523-11EB-4831-A4B1-A0EAA51D308B}" destId="{E302A487-18B2-48FA-9B98-0F140D7A3E81}" srcOrd="0" destOrd="0" presId="urn:microsoft.com/office/officeart/2005/8/layout/orgChart1"/>
    <dgm:cxn modelId="{B7980AEC-D6FF-4C7F-B13F-031D166BA44B}" type="presParOf" srcId="{31A64523-11EB-4831-A4B1-A0EAA51D308B}" destId="{A3057961-8323-401D-9E50-015D3F8639D0}" srcOrd="1" destOrd="0" presId="urn:microsoft.com/office/officeart/2005/8/layout/orgChart1"/>
    <dgm:cxn modelId="{3D4ED573-6919-46B7-9C8F-216C3B99F5CA}" type="presParOf" srcId="{A3057961-8323-401D-9E50-015D3F8639D0}" destId="{37089807-9DAC-4A11-9982-86C810337A25}" srcOrd="0" destOrd="0" presId="urn:microsoft.com/office/officeart/2005/8/layout/orgChart1"/>
    <dgm:cxn modelId="{72180134-B34F-4616-860B-CFEFB2805D9A}" type="presParOf" srcId="{37089807-9DAC-4A11-9982-86C810337A25}" destId="{0475BE66-CCCB-405F-8826-CDBE739E7187}" srcOrd="0" destOrd="0" presId="urn:microsoft.com/office/officeart/2005/8/layout/orgChart1"/>
    <dgm:cxn modelId="{E6C65DBD-7289-43A3-8083-0898094F66DE}" type="presParOf" srcId="{37089807-9DAC-4A11-9982-86C810337A25}" destId="{6389B273-75C0-4C65-AB3A-151FD051E5A0}" srcOrd="1" destOrd="0" presId="urn:microsoft.com/office/officeart/2005/8/layout/orgChart1"/>
    <dgm:cxn modelId="{8B19486C-7467-4DEA-8111-998DF1AF64D8}" type="presParOf" srcId="{A3057961-8323-401D-9E50-015D3F8639D0}" destId="{BB0B98EE-095D-4FE6-A82C-6A8F092D5EF3}" srcOrd="1" destOrd="0" presId="urn:microsoft.com/office/officeart/2005/8/layout/orgChart1"/>
    <dgm:cxn modelId="{AD9DF9D5-32D9-4E38-9041-DF9B9E6D1C42}" type="presParOf" srcId="{A3057961-8323-401D-9E50-015D3F8639D0}" destId="{6660C57E-ECAD-4940-87E4-ECCFA7110A02}" srcOrd="2" destOrd="0" presId="urn:microsoft.com/office/officeart/2005/8/layout/orgChart1"/>
    <dgm:cxn modelId="{00D685C2-ABA3-480B-BA43-0D6786B5A896}" type="presParOf" srcId="{31A64523-11EB-4831-A4B1-A0EAA51D308B}" destId="{A7589611-DFA4-4F5D-ADE3-90F7F433852B}" srcOrd="2" destOrd="0" presId="urn:microsoft.com/office/officeart/2005/8/layout/orgChart1"/>
    <dgm:cxn modelId="{B28BD084-35F4-441F-82DE-9B3D934A0272}" type="presParOf" srcId="{31A64523-11EB-4831-A4B1-A0EAA51D308B}" destId="{A759C554-CD25-427D-AE5D-36C1F3DF78F2}" srcOrd="3" destOrd="0" presId="urn:microsoft.com/office/officeart/2005/8/layout/orgChart1"/>
    <dgm:cxn modelId="{0C645B08-1225-439E-9EE1-7B203D1D3D7E}" type="presParOf" srcId="{A759C554-CD25-427D-AE5D-36C1F3DF78F2}" destId="{AEBA20DA-0223-4DFF-92B1-542F6C2CBB3B}" srcOrd="0" destOrd="0" presId="urn:microsoft.com/office/officeart/2005/8/layout/orgChart1"/>
    <dgm:cxn modelId="{15BD064D-43C9-4338-8D2D-34C9E15EA0E8}" type="presParOf" srcId="{AEBA20DA-0223-4DFF-92B1-542F6C2CBB3B}" destId="{BEE0C5DB-800D-432C-A8BD-EA4877AD2C5A}" srcOrd="0" destOrd="0" presId="urn:microsoft.com/office/officeart/2005/8/layout/orgChart1"/>
    <dgm:cxn modelId="{1B58D652-0A8C-420B-8DC4-1F65FD1B0EA4}" type="presParOf" srcId="{AEBA20DA-0223-4DFF-92B1-542F6C2CBB3B}" destId="{F1B503CA-70C2-4EE1-A013-FE3F3818AB80}" srcOrd="1" destOrd="0" presId="urn:microsoft.com/office/officeart/2005/8/layout/orgChart1"/>
    <dgm:cxn modelId="{84C96DB1-3AFD-46FD-BC65-6CB603B24809}" type="presParOf" srcId="{A759C554-CD25-427D-AE5D-36C1F3DF78F2}" destId="{B006059E-25F7-49E4-9478-ABCF90EAD6F6}" srcOrd="1" destOrd="0" presId="urn:microsoft.com/office/officeart/2005/8/layout/orgChart1"/>
    <dgm:cxn modelId="{2A9C3238-A89B-49CA-8F23-283B4635EC81}" type="presParOf" srcId="{A759C554-CD25-427D-AE5D-36C1F3DF78F2}" destId="{F3FAFEB5-00C6-468F-BE33-68627DEDC701}" srcOrd="2" destOrd="0" presId="urn:microsoft.com/office/officeart/2005/8/layout/orgChart1"/>
    <dgm:cxn modelId="{5121AA8F-6C6D-488C-B67F-ADE735450CDD}" type="presParOf" srcId="{31A64523-11EB-4831-A4B1-A0EAA51D308B}" destId="{2266C737-5F6A-4ED9-9EA0-FC599A753813}" srcOrd="4" destOrd="0" presId="urn:microsoft.com/office/officeart/2005/8/layout/orgChart1"/>
    <dgm:cxn modelId="{E5C0659A-5772-4B88-B306-3B84D5A5172A}" type="presParOf" srcId="{31A64523-11EB-4831-A4B1-A0EAA51D308B}" destId="{539356AB-97E5-4050-9C3A-1EAA8D76E594}" srcOrd="5" destOrd="0" presId="urn:microsoft.com/office/officeart/2005/8/layout/orgChart1"/>
    <dgm:cxn modelId="{55DB3C69-6A8B-4F39-9B53-5EF9C5A42B7A}" type="presParOf" srcId="{539356AB-97E5-4050-9C3A-1EAA8D76E594}" destId="{37255699-F4F3-4F2E-9B99-B3F06B3EF787}" srcOrd="0" destOrd="0" presId="urn:microsoft.com/office/officeart/2005/8/layout/orgChart1"/>
    <dgm:cxn modelId="{8D873882-F99F-495F-B420-BE22E671DCB2}" type="presParOf" srcId="{37255699-F4F3-4F2E-9B99-B3F06B3EF787}" destId="{60791E64-EDFE-4AB9-ABC9-4DA09FDFEDB3}" srcOrd="0" destOrd="0" presId="urn:microsoft.com/office/officeart/2005/8/layout/orgChart1"/>
    <dgm:cxn modelId="{D2AB527E-ED25-4EF9-8138-999AF5AE4A05}" type="presParOf" srcId="{37255699-F4F3-4F2E-9B99-B3F06B3EF787}" destId="{15AC5BC2-6CDE-4169-B983-85C7C521A291}" srcOrd="1" destOrd="0" presId="urn:microsoft.com/office/officeart/2005/8/layout/orgChart1"/>
    <dgm:cxn modelId="{672C5F09-77A5-49EF-AFD4-9CF660DA7A33}" type="presParOf" srcId="{539356AB-97E5-4050-9C3A-1EAA8D76E594}" destId="{14DF3780-186D-4D4A-9854-4F4E39C0D5E3}" srcOrd="1" destOrd="0" presId="urn:microsoft.com/office/officeart/2005/8/layout/orgChart1"/>
    <dgm:cxn modelId="{7D4D7497-0EF1-448E-92EE-4E4BE7203C3C}" type="presParOf" srcId="{539356AB-97E5-4050-9C3A-1EAA8D76E594}" destId="{0F44BE59-4B16-4D6A-8187-DD3D3C1AE122}" srcOrd="2" destOrd="0" presId="urn:microsoft.com/office/officeart/2005/8/layout/orgChart1"/>
    <dgm:cxn modelId="{57E2DC5C-2143-4BD3-897D-BA98A5A7F48B}" type="presParOf" srcId="{37739136-9249-42E8-969C-EF329DCA53EB}" destId="{AE7DAF86-6C9D-47AE-84DC-32E68CE8F136}" srcOrd="2" destOrd="0" presId="urn:microsoft.com/office/officeart/2005/8/layout/orgChart1"/>
    <dgm:cxn modelId="{0EC00D75-7691-4085-A35E-7741731941A6}" type="presParOf" srcId="{7D5EBBFB-1094-41E3-BD72-E5BF4C00957F}" destId="{BA9FA532-38B1-42F2-BA71-0DEFF79AEA1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7AB4B6-F9DB-4713-9F07-40D185AE6696}" type="doc">
      <dgm:prSet loTypeId="urn:microsoft.com/office/officeart/2005/8/layout/process2" loCatId="process" qsTypeId="urn:microsoft.com/office/officeart/2005/8/quickstyle/simple1" qsCatId="simple" csTypeId="urn:microsoft.com/office/officeart/2005/8/colors/accent5_2" csCatId="accent5" phldr="1"/>
      <dgm:spPr/>
    </dgm:pt>
    <dgm:pt modelId="{B33ED4E8-9EA1-47A0-96F9-09AD6C87FA65}">
      <dgm:prSet phldrT="[Text]"/>
      <dgm:spPr/>
      <dgm:t>
        <a:bodyPr/>
        <a:lstStyle/>
        <a:p>
          <a:r>
            <a:rPr lang="en-US" dirty="0" smtClean="0"/>
            <a:t>Developer</a:t>
          </a:r>
          <a:endParaRPr lang="en-US" dirty="0"/>
        </a:p>
      </dgm:t>
    </dgm:pt>
    <dgm:pt modelId="{9F48810F-A669-4AEC-A236-B10C29350C16}" type="parTrans" cxnId="{5751D4D4-5236-41F0-A775-DD1C4D4A0D7B}">
      <dgm:prSet/>
      <dgm:spPr/>
      <dgm:t>
        <a:bodyPr/>
        <a:lstStyle/>
        <a:p>
          <a:endParaRPr lang="en-US"/>
        </a:p>
      </dgm:t>
    </dgm:pt>
    <dgm:pt modelId="{32BB5514-EB4B-4053-A8AD-C4BEB1C9A1A8}" type="sibTrans" cxnId="{5751D4D4-5236-41F0-A775-DD1C4D4A0D7B}">
      <dgm:prSet/>
      <dgm:spPr/>
      <dgm:t>
        <a:bodyPr/>
        <a:lstStyle/>
        <a:p>
          <a:endParaRPr lang="en-US"/>
        </a:p>
      </dgm:t>
    </dgm:pt>
    <dgm:pt modelId="{B709D239-7CA2-4B1D-B41A-4ADD04A7A4CE}">
      <dgm:prSet phldrT="[Text]"/>
      <dgm:spPr/>
      <dgm:t>
        <a:bodyPr/>
        <a:lstStyle/>
        <a:p>
          <a:r>
            <a:rPr lang="en-US" dirty="0" smtClean="0"/>
            <a:t>Build Server</a:t>
          </a:r>
          <a:endParaRPr lang="en-US" dirty="0"/>
        </a:p>
      </dgm:t>
    </dgm:pt>
    <dgm:pt modelId="{4A50DC3A-322E-41B4-9680-4463FB2175A2}" type="parTrans" cxnId="{03613F10-16DE-4D2A-B086-80CD6328B1A9}">
      <dgm:prSet/>
      <dgm:spPr/>
      <dgm:t>
        <a:bodyPr/>
        <a:lstStyle/>
        <a:p>
          <a:endParaRPr lang="en-US"/>
        </a:p>
      </dgm:t>
    </dgm:pt>
    <dgm:pt modelId="{E8C954ED-4393-41EB-830F-0051E5C7A1A0}" type="sibTrans" cxnId="{03613F10-16DE-4D2A-B086-80CD6328B1A9}">
      <dgm:prSet/>
      <dgm:spPr/>
      <dgm:t>
        <a:bodyPr/>
        <a:lstStyle/>
        <a:p>
          <a:endParaRPr lang="en-US"/>
        </a:p>
      </dgm:t>
    </dgm:pt>
    <dgm:pt modelId="{71C451C5-BE01-453C-A83F-48168267F9D3}">
      <dgm:prSet phldrT="[Text]"/>
      <dgm:spPr/>
      <dgm:t>
        <a:bodyPr/>
        <a:lstStyle/>
        <a:p>
          <a:r>
            <a:rPr lang="en-US" dirty="0" smtClean="0"/>
            <a:t>Development Server</a:t>
          </a:r>
          <a:endParaRPr lang="en-US" dirty="0"/>
        </a:p>
      </dgm:t>
    </dgm:pt>
    <dgm:pt modelId="{905A9DF9-6587-4077-9CA9-32764D105961}" type="parTrans" cxnId="{64F23BAB-13D5-43BD-9E9A-299D3158BD06}">
      <dgm:prSet/>
      <dgm:spPr/>
      <dgm:t>
        <a:bodyPr/>
        <a:lstStyle/>
        <a:p>
          <a:endParaRPr lang="en-US"/>
        </a:p>
      </dgm:t>
    </dgm:pt>
    <dgm:pt modelId="{18C483AE-DD56-4391-B6B4-35AF6D3735AE}" type="sibTrans" cxnId="{64F23BAB-13D5-43BD-9E9A-299D3158BD06}">
      <dgm:prSet/>
      <dgm:spPr/>
      <dgm:t>
        <a:bodyPr/>
        <a:lstStyle/>
        <a:p>
          <a:endParaRPr lang="en-US"/>
        </a:p>
      </dgm:t>
    </dgm:pt>
    <dgm:pt modelId="{2864A6CB-1E42-49F0-9E66-F32E9AB1978D}">
      <dgm:prSet/>
      <dgm:spPr/>
      <dgm:t>
        <a:bodyPr/>
        <a:lstStyle/>
        <a:p>
          <a:r>
            <a:rPr lang="en-US" dirty="0" smtClean="0"/>
            <a:t>QA Server</a:t>
          </a:r>
          <a:endParaRPr lang="en-US" dirty="0"/>
        </a:p>
      </dgm:t>
    </dgm:pt>
    <dgm:pt modelId="{B9376A26-8E0A-4905-AEEE-2482B3714F6F}" type="parTrans" cxnId="{2DEC9A16-3BB3-4F18-B7F1-C0B07C3616CF}">
      <dgm:prSet/>
      <dgm:spPr/>
      <dgm:t>
        <a:bodyPr/>
        <a:lstStyle/>
        <a:p>
          <a:endParaRPr lang="en-US"/>
        </a:p>
      </dgm:t>
    </dgm:pt>
    <dgm:pt modelId="{7FF4F897-5432-4E91-B5F3-3BD99EF479E1}" type="sibTrans" cxnId="{2DEC9A16-3BB3-4F18-B7F1-C0B07C3616CF}">
      <dgm:prSet/>
      <dgm:spPr/>
      <dgm:t>
        <a:bodyPr/>
        <a:lstStyle/>
        <a:p>
          <a:endParaRPr lang="en-US"/>
        </a:p>
      </dgm:t>
    </dgm:pt>
    <dgm:pt modelId="{1146E970-E33B-49C0-8377-10EAD10CF2EA}">
      <dgm:prSet/>
      <dgm:spPr/>
      <dgm:t>
        <a:bodyPr/>
        <a:lstStyle/>
        <a:p>
          <a:r>
            <a:rPr lang="en-US" dirty="0" smtClean="0"/>
            <a:t>Development Tester</a:t>
          </a:r>
          <a:endParaRPr lang="en-US" dirty="0"/>
        </a:p>
      </dgm:t>
    </dgm:pt>
    <dgm:pt modelId="{05B76A43-9103-4C7A-B9C5-2B88722F4577}" type="parTrans" cxnId="{F6B0A01F-4352-49A8-8F15-5ED09EC6D569}">
      <dgm:prSet/>
      <dgm:spPr/>
      <dgm:t>
        <a:bodyPr/>
        <a:lstStyle/>
        <a:p>
          <a:endParaRPr lang="en-US"/>
        </a:p>
      </dgm:t>
    </dgm:pt>
    <dgm:pt modelId="{8504E7C7-65FC-4EA6-9627-C494D89C02D3}" type="sibTrans" cxnId="{F6B0A01F-4352-49A8-8F15-5ED09EC6D569}">
      <dgm:prSet/>
      <dgm:spPr/>
      <dgm:t>
        <a:bodyPr/>
        <a:lstStyle/>
        <a:p>
          <a:endParaRPr lang="en-US"/>
        </a:p>
      </dgm:t>
    </dgm:pt>
    <dgm:pt modelId="{1CF4B339-C661-4665-8F1B-49961175316B}">
      <dgm:prSet/>
      <dgm:spPr/>
      <dgm:t>
        <a:bodyPr/>
        <a:lstStyle/>
        <a:p>
          <a:r>
            <a:rPr lang="en-US" dirty="0" smtClean="0"/>
            <a:t>QA Testing</a:t>
          </a:r>
          <a:endParaRPr lang="en-US" dirty="0"/>
        </a:p>
      </dgm:t>
    </dgm:pt>
    <dgm:pt modelId="{8996E96B-29A3-4363-9F81-7BFFF3D999D0}" type="parTrans" cxnId="{BCBDB531-A757-4537-AEF3-9DCB8B0E82EA}">
      <dgm:prSet/>
      <dgm:spPr/>
      <dgm:t>
        <a:bodyPr/>
        <a:lstStyle/>
        <a:p>
          <a:endParaRPr lang="en-US"/>
        </a:p>
      </dgm:t>
    </dgm:pt>
    <dgm:pt modelId="{65486E78-BD12-45CB-967B-00750E92EC6C}" type="sibTrans" cxnId="{BCBDB531-A757-4537-AEF3-9DCB8B0E82EA}">
      <dgm:prSet/>
      <dgm:spPr/>
      <dgm:t>
        <a:bodyPr/>
        <a:lstStyle/>
        <a:p>
          <a:endParaRPr lang="en-US"/>
        </a:p>
      </dgm:t>
    </dgm:pt>
    <dgm:pt modelId="{9903F5B8-D897-4B5F-A129-6A5DEF9A87E6}">
      <dgm:prSet/>
      <dgm:spPr/>
      <dgm:t>
        <a:bodyPr/>
        <a:lstStyle/>
        <a:p>
          <a:r>
            <a:rPr lang="en-US" dirty="0" smtClean="0"/>
            <a:t>Pre-Production</a:t>
          </a:r>
          <a:endParaRPr lang="en-US" dirty="0"/>
        </a:p>
      </dgm:t>
    </dgm:pt>
    <dgm:pt modelId="{F8AE3B98-E270-4D82-AE53-7D515868A394}" type="parTrans" cxnId="{69CE215F-A3FC-4964-B9B0-1C6E3D624E91}">
      <dgm:prSet/>
      <dgm:spPr/>
      <dgm:t>
        <a:bodyPr/>
        <a:lstStyle/>
        <a:p>
          <a:endParaRPr lang="en-US"/>
        </a:p>
      </dgm:t>
    </dgm:pt>
    <dgm:pt modelId="{82C5F577-5958-4FDF-9313-1545737C9AC3}" type="sibTrans" cxnId="{69CE215F-A3FC-4964-B9B0-1C6E3D624E91}">
      <dgm:prSet/>
      <dgm:spPr/>
      <dgm:t>
        <a:bodyPr/>
        <a:lstStyle/>
        <a:p>
          <a:endParaRPr lang="en-US"/>
        </a:p>
      </dgm:t>
    </dgm:pt>
    <dgm:pt modelId="{F1C38BA3-811F-4A8C-B994-24CEB0ED96F3}">
      <dgm:prSet/>
      <dgm:spPr/>
      <dgm:t>
        <a:bodyPr/>
        <a:lstStyle/>
        <a:p>
          <a:r>
            <a:rPr lang="en-US" dirty="0" smtClean="0"/>
            <a:t>Production</a:t>
          </a:r>
          <a:endParaRPr lang="en-US" dirty="0"/>
        </a:p>
      </dgm:t>
    </dgm:pt>
    <dgm:pt modelId="{ADE02664-8F1C-4C03-8E78-D907DE5CBCC3}" type="parTrans" cxnId="{59FE84B4-7A69-48A9-BA90-1402DB27B520}">
      <dgm:prSet/>
      <dgm:spPr/>
      <dgm:t>
        <a:bodyPr/>
        <a:lstStyle/>
        <a:p>
          <a:endParaRPr lang="en-US"/>
        </a:p>
      </dgm:t>
    </dgm:pt>
    <dgm:pt modelId="{8D8C7A8F-EBE8-4363-9532-38FC16903991}" type="sibTrans" cxnId="{59FE84B4-7A69-48A9-BA90-1402DB27B520}">
      <dgm:prSet/>
      <dgm:spPr/>
      <dgm:t>
        <a:bodyPr/>
        <a:lstStyle/>
        <a:p>
          <a:endParaRPr lang="en-US"/>
        </a:p>
      </dgm:t>
    </dgm:pt>
    <dgm:pt modelId="{FECACDF9-A153-4273-AFCA-AFC82DC1B214}" type="pres">
      <dgm:prSet presAssocID="{FE7AB4B6-F9DB-4713-9F07-40D185AE6696}" presName="linearFlow" presStyleCnt="0">
        <dgm:presLayoutVars>
          <dgm:resizeHandles val="exact"/>
        </dgm:presLayoutVars>
      </dgm:prSet>
      <dgm:spPr/>
    </dgm:pt>
    <dgm:pt modelId="{7F3F59CE-827D-414A-972E-726E8381145F}" type="pres">
      <dgm:prSet presAssocID="{B33ED4E8-9EA1-47A0-96F9-09AD6C87FA65}" presName="node" presStyleLbl="node1" presStyleIdx="0" presStyleCnt="8">
        <dgm:presLayoutVars>
          <dgm:bulletEnabled val="1"/>
        </dgm:presLayoutVars>
      </dgm:prSet>
      <dgm:spPr/>
    </dgm:pt>
    <dgm:pt modelId="{852A77C0-4A42-402A-832A-7A4C70CFE52E}" type="pres">
      <dgm:prSet presAssocID="{32BB5514-EB4B-4053-A8AD-C4BEB1C9A1A8}" presName="sibTrans" presStyleLbl="sibTrans2D1" presStyleIdx="0" presStyleCnt="7"/>
      <dgm:spPr/>
    </dgm:pt>
    <dgm:pt modelId="{1C4D2AA6-C09F-415B-A390-E9FFA35DC731}" type="pres">
      <dgm:prSet presAssocID="{32BB5514-EB4B-4053-A8AD-C4BEB1C9A1A8}" presName="connectorText" presStyleLbl="sibTrans2D1" presStyleIdx="0" presStyleCnt="7"/>
      <dgm:spPr/>
    </dgm:pt>
    <dgm:pt modelId="{5347E9EA-C66A-4E40-9EC3-7D15D906381C}" type="pres">
      <dgm:prSet presAssocID="{B709D239-7CA2-4B1D-B41A-4ADD04A7A4CE}" presName="node" presStyleLbl="node1" presStyleIdx="1" presStyleCnt="8">
        <dgm:presLayoutVars>
          <dgm:bulletEnabled val="1"/>
        </dgm:presLayoutVars>
      </dgm:prSet>
      <dgm:spPr/>
    </dgm:pt>
    <dgm:pt modelId="{0A660BDA-71BA-43A8-AE8D-DC2BBBF3919D}" type="pres">
      <dgm:prSet presAssocID="{E8C954ED-4393-41EB-830F-0051E5C7A1A0}" presName="sibTrans" presStyleLbl="sibTrans2D1" presStyleIdx="1" presStyleCnt="7"/>
      <dgm:spPr/>
    </dgm:pt>
    <dgm:pt modelId="{9667ADD8-3316-483E-9477-CDF414EAFB5C}" type="pres">
      <dgm:prSet presAssocID="{E8C954ED-4393-41EB-830F-0051E5C7A1A0}" presName="connectorText" presStyleLbl="sibTrans2D1" presStyleIdx="1" presStyleCnt="7"/>
      <dgm:spPr/>
    </dgm:pt>
    <dgm:pt modelId="{C6A94778-C711-459E-A970-D40D23F1F5A9}" type="pres">
      <dgm:prSet presAssocID="{71C451C5-BE01-453C-A83F-48168267F9D3}" presName="node" presStyleLbl="node1" presStyleIdx="2" presStyleCnt="8">
        <dgm:presLayoutVars>
          <dgm:bulletEnabled val="1"/>
        </dgm:presLayoutVars>
      </dgm:prSet>
      <dgm:spPr/>
    </dgm:pt>
    <dgm:pt modelId="{A65E3D03-2124-4917-85BC-15790EC12D9F}" type="pres">
      <dgm:prSet presAssocID="{18C483AE-DD56-4391-B6B4-35AF6D3735AE}" presName="sibTrans" presStyleLbl="sibTrans2D1" presStyleIdx="2" presStyleCnt="7"/>
      <dgm:spPr/>
    </dgm:pt>
    <dgm:pt modelId="{59602713-6BD3-48B4-B9AF-0F77CC397A7F}" type="pres">
      <dgm:prSet presAssocID="{18C483AE-DD56-4391-B6B4-35AF6D3735AE}" presName="connectorText" presStyleLbl="sibTrans2D1" presStyleIdx="2" presStyleCnt="7"/>
      <dgm:spPr/>
    </dgm:pt>
    <dgm:pt modelId="{ADAACD91-7068-40FF-A5E6-0CE7C0D7C662}" type="pres">
      <dgm:prSet presAssocID="{1146E970-E33B-49C0-8377-10EAD10CF2EA}" presName="node" presStyleLbl="node1" presStyleIdx="3" presStyleCnt="8">
        <dgm:presLayoutVars>
          <dgm:bulletEnabled val="1"/>
        </dgm:presLayoutVars>
      </dgm:prSet>
      <dgm:spPr/>
    </dgm:pt>
    <dgm:pt modelId="{2C89FF4D-B9F0-4C12-B283-DE4CB04B746C}" type="pres">
      <dgm:prSet presAssocID="{8504E7C7-65FC-4EA6-9627-C494D89C02D3}" presName="sibTrans" presStyleLbl="sibTrans2D1" presStyleIdx="3" presStyleCnt="7"/>
      <dgm:spPr/>
    </dgm:pt>
    <dgm:pt modelId="{D169944B-74EB-4B3D-8BB5-FCE822D088A8}" type="pres">
      <dgm:prSet presAssocID="{8504E7C7-65FC-4EA6-9627-C494D89C02D3}" presName="connectorText" presStyleLbl="sibTrans2D1" presStyleIdx="3" presStyleCnt="7"/>
      <dgm:spPr/>
    </dgm:pt>
    <dgm:pt modelId="{ACA14ACF-5B61-48A4-A730-4EECBB7B54CE}" type="pres">
      <dgm:prSet presAssocID="{2864A6CB-1E42-49F0-9E66-F32E9AB1978D}" presName="node" presStyleLbl="node1" presStyleIdx="4" presStyleCnt="8">
        <dgm:presLayoutVars>
          <dgm:bulletEnabled val="1"/>
        </dgm:presLayoutVars>
      </dgm:prSet>
      <dgm:spPr/>
    </dgm:pt>
    <dgm:pt modelId="{1DA9D642-25DA-4119-9639-7987CC3251B4}" type="pres">
      <dgm:prSet presAssocID="{7FF4F897-5432-4E91-B5F3-3BD99EF479E1}" presName="sibTrans" presStyleLbl="sibTrans2D1" presStyleIdx="4" presStyleCnt="7"/>
      <dgm:spPr/>
    </dgm:pt>
    <dgm:pt modelId="{F7B81788-FAB3-42CF-8FE1-9049E7C8726B}" type="pres">
      <dgm:prSet presAssocID="{7FF4F897-5432-4E91-B5F3-3BD99EF479E1}" presName="connectorText" presStyleLbl="sibTrans2D1" presStyleIdx="4" presStyleCnt="7"/>
      <dgm:spPr/>
    </dgm:pt>
    <dgm:pt modelId="{27E92688-2932-4A03-8678-38CAE60ADB64}" type="pres">
      <dgm:prSet presAssocID="{1CF4B339-C661-4665-8F1B-49961175316B}" presName="node" presStyleLbl="node1" presStyleIdx="5" presStyleCnt="8">
        <dgm:presLayoutVars>
          <dgm:bulletEnabled val="1"/>
        </dgm:presLayoutVars>
      </dgm:prSet>
      <dgm:spPr/>
    </dgm:pt>
    <dgm:pt modelId="{3627B117-A238-40E6-A7C5-3FF2C656E326}" type="pres">
      <dgm:prSet presAssocID="{65486E78-BD12-45CB-967B-00750E92EC6C}" presName="sibTrans" presStyleLbl="sibTrans2D1" presStyleIdx="5" presStyleCnt="7"/>
      <dgm:spPr/>
    </dgm:pt>
    <dgm:pt modelId="{81CFE266-6C15-4DE4-841E-17E0D182D403}" type="pres">
      <dgm:prSet presAssocID="{65486E78-BD12-45CB-967B-00750E92EC6C}" presName="connectorText" presStyleLbl="sibTrans2D1" presStyleIdx="5" presStyleCnt="7"/>
      <dgm:spPr/>
    </dgm:pt>
    <dgm:pt modelId="{12BF1FB3-01E4-4E61-8165-D196FBECF78A}" type="pres">
      <dgm:prSet presAssocID="{9903F5B8-D897-4B5F-A129-6A5DEF9A87E6}" presName="node" presStyleLbl="node1" presStyleIdx="6" presStyleCnt="8">
        <dgm:presLayoutVars>
          <dgm:bulletEnabled val="1"/>
        </dgm:presLayoutVars>
      </dgm:prSet>
      <dgm:spPr/>
    </dgm:pt>
    <dgm:pt modelId="{95D01B2C-6D2D-4AF6-BE87-BB5B98DA474C}" type="pres">
      <dgm:prSet presAssocID="{82C5F577-5958-4FDF-9313-1545737C9AC3}" presName="sibTrans" presStyleLbl="sibTrans2D1" presStyleIdx="6" presStyleCnt="7"/>
      <dgm:spPr/>
    </dgm:pt>
    <dgm:pt modelId="{78BE5AF8-88A4-4F08-A8F2-67527437F9C7}" type="pres">
      <dgm:prSet presAssocID="{82C5F577-5958-4FDF-9313-1545737C9AC3}" presName="connectorText" presStyleLbl="sibTrans2D1" presStyleIdx="6" presStyleCnt="7"/>
      <dgm:spPr/>
    </dgm:pt>
    <dgm:pt modelId="{EF0686A2-F7D8-4E88-A3A0-C04878A2DA32}" type="pres">
      <dgm:prSet presAssocID="{F1C38BA3-811F-4A8C-B994-24CEB0ED96F3}" presName="node" presStyleLbl="node1" presStyleIdx="7" presStyleCnt="8">
        <dgm:presLayoutVars>
          <dgm:bulletEnabled val="1"/>
        </dgm:presLayoutVars>
      </dgm:prSet>
      <dgm:spPr/>
      <dgm:t>
        <a:bodyPr/>
        <a:lstStyle/>
        <a:p>
          <a:endParaRPr lang="en-US"/>
        </a:p>
      </dgm:t>
    </dgm:pt>
  </dgm:ptLst>
  <dgm:cxnLst>
    <dgm:cxn modelId="{8E439D73-1336-44A8-8C87-06CB428A9DAC}" type="presOf" srcId="{71C451C5-BE01-453C-A83F-48168267F9D3}" destId="{C6A94778-C711-459E-A970-D40D23F1F5A9}" srcOrd="0" destOrd="0" presId="urn:microsoft.com/office/officeart/2005/8/layout/process2"/>
    <dgm:cxn modelId="{364290E2-BC62-4B60-B2EE-BFF3901FA3EF}" type="presOf" srcId="{E8C954ED-4393-41EB-830F-0051E5C7A1A0}" destId="{0A660BDA-71BA-43A8-AE8D-DC2BBBF3919D}" srcOrd="0" destOrd="0" presId="urn:microsoft.com/office/officeart/2005/8/layout/process2"/>
    <dgm:cxn modelId="{7F543E0B-6509-479E-AD96-B33606477F42}" type="presOf" srcId="{82C5F577-5958-4FDF-9313-1545737C9AC3}" destId="{95D01B2C-6D2D-4AF6-BE87-BB5B98DA474C}" srcOrd="0" destOrd="0" presId="urn:microsoft.com/office/officeart/2005/8/layout/process2"/>
    <dgm:cxn modelId="{C259EEFC-AD8D-4887-981D-FFC7EFE0DB44}" type="presOf" srcId="{65486E78-BD12-45CB-967B-00750E92EC6C}" destId="{81CFE266-6C15-4DE4-841E-17E0D182D403}" srcOrd="1" destOrd="0" presId="urn:microsoft.com/office/officeart/2005/8/layout/process2"/>
    <dgm:cxn modelId="{C2672739-714A-48C9-A560-93023ABD6642}" type="presOf" srcId="{82C5F577-5958-4FDF-9313-1545737C9AC3}" destId="{78BE5AF8-88A4-4F08-A8F2-67527437F9C7}" srcOrd="1" destOrd="0" presId="urn:microsoft.com/office/officeart/2005/8/layout/process2"/>
    <dgm:cxn modelId="{ED386306-B4C6-47CD-9BDF-A072B6841BF6}" type="presOf" srcId="{B709D239-7CA2-4B1D-B41A-4ADD04A7A4CE}" destId="{5347E9EA-C66A-4E40-9EC3-7D15D906381C}" srcOrd="0" destOrd="0" presId="urn:microsoft.com/office/officeart/2005/8/layout/process2"/>
    <dgm:cxn modelId="{64F23BAB-13D5-43BD-9E9A-299D3158BD06}" srcId="{FE7AB4B6-F9DB-4713-9F07-40D185AE6696}" destId="{71C451C5-BE01-453C-A83F-48168267F9D3}" srcOrd="2" destOrd="0" parTransId="{905A9DF9-6587-4077-9CA9-32764D105961}" sibTransId="{18C483AE-DD56-4391-B6B4-35AF6D3735AE}"/>
    <dgm:cxn modelId="{4A03658E-8BF1-47F6-8A41-22717815CCBB}" type="presOf" srcId="{32BB5514-EB4B-4053-A8AD-C4BEB1C9A1A8}" destId="{852A77C0-4A42-402A-832A-7A4C70CFE52E}" srcOrd="0" destOrd="0" presId="urn:microsoft.com/office/officeart/2005/8/layout/process2"/>
    <dgm:cxn modelId="{69CE215F-A3FC-4964-B9B0-1C6E3D624E91}" srcId="{FE7AB4B6-F9DB-4713-9F07-40D185AE6696}" destId="{9903F5B8-D897-4B5F-A129-6A5DEF9A87E6}" srcOrd="6" destOrd="0" parTransId="{F8AE3B98-E270-4D82-AE53-7D515868A394}" sibTransId="{82C5F577-5958-4FDF-9313-1545737C9AC3}"/>
    <dgm:cxn modelId="{3D99FD63-CDCA-40F2-B7D5-3B7832F973BF}" type="presOf" srcId="{65486E78-BD12-45CB-967B-00750E92EC6C}" destId="{3627B117-A238-40E6-A7C5-3FF2C656E326}" srcOrd="0" destOrd="0" presId="urn:microsoft.com/office/officeart/2005/8/layout/process2"/>
    <dgm:cxn modelId="{1CE96E26-4ADE-4B38-9539-20318CA146EA}" type="presOf" srcId="{9903F5B8-D897-4B5F-A129-6A5DEF9A87E6}" destId="{12BF1FB3-01E4-4E61-8165-D196FBECF78A}" srcOrd="0" destOrd="0" presId="urn:microsoft.com/office/officeart/2005/8/layout/process2"/>
    <dgm:cxn modelId="{27135B36-BCAF-4CDA-80C6-A907242FF8AD}" type="presOf" srcId="{1146E970-E33B-49C0-8377-10EAD10CF2EA}" destId="{ADAACD91-7068-40FF-A5E6-0CE7C0D7C662}" srcOrd="0" destOrd="0" presId="urn:microsoft.com/office/officeart/2005/8/layout/process2"/>
    <dgm:cxn modelId="{2776A37E-2E7B-41C0-8EA1-D6084FEE1EC4}" type="presOf" srcId="{7FF4F897-5432-4E91-B5F3-3BD99EF479E1}" destId="{1DA9D642-25DA-4119-9639-7987CC3251B4}" srcOrd="0" destOrd="0" presId="urn:microsoft.com/office/officeart/2005/8/layout/process2"/>
    <dgm:cxn modelId="{DAA58FBA-E455-4B3C-8CEF-3F90B44B88E4}" type="presOf" srcId="{2864A6CB-1E42-49F0-9E66-F32E9AB1978D}" destId="{ACA14ACF-5B61-48A4-A730-4EECBB7B54CE}" srcOrd="0" destOrd="0" presId="urn:microsoft.com/office/officeart/2005/8/layout/process2"/>
    <dgm:cxn modelId="{327B4AB6-09AB-4DFC-94D2-CEDA6168125A}" type="presOf" srcId="{18C483AE-DD56-4391-B6B4-35AF6D3735AE}" destId="{59602713-6BD3-48B4-B9AF-0F77CC397A7F}" srcOrd="1" destOrd="0" presId="urn:microsoft.com/office/officeart/2005/8/layout/process2"/>
    <dgm:cxn modelId="{81C5C07D-9EB2-4963-9875-B30C6CEA40FF}" type="presOf" srcId="{32BB5514-EB4B-4053-A8AD-C4BEB1C9A1A8}" destId="{1C4D2AA6-C09F-415B-A390-E9FFA35DC731}" srcOrd="1" destOrd="0" presId="urn:microsoft.com/office/officeart/2005/8/layout/process2"/>
    <dgm:cxn modelId="{5D7154A9-D27A-4BF4-B7A0-66EAC2AF9EF0}" type="presOf" srcId="{FE7AB4B6-F9DB-4713-9F07-40D185AE6696}" destId="{FECACDF9-A153-4273-AFCA-AFC82DC1B214}" srcOrd="0" destOrd="0" presId="urn:microsoft.com/office/officeart/2005/8/layout/process2"/>
    <dgm:cxn modelId="{538DA0FE-F94B-4D82-A5D2-D122E8D7E7C3}" type="presOf" srcId="{1CF4B339-C661-4665-8F1B-49961175316B}" destId="{27E92688-2932-4A03-8678-38CAE60ADB64}" srcOrd="0" destOrd="0" presId="urn:microsoft.com/office/officeart/2005/8/layout/process2"/>
    <dgm:cxn modelId="{00236949-DEF3-424A-AB9E-23038F4D89D6}" type="presOf" srcId="{B33ED4E8-9EA1-47A0-96F9-09AD6C87FA65}" destId="{7F3F59CE-827D-414A-972E-726E8381145F}" srcOrd="0" destOrd="0" presId="urn:microsoft.com/office/officeart/2005/8/layout/process2"/>
    <dgm:cxn modelId="{2DEC9A16-3BB3-4F18-B7F1-C0B07C3616CF}" srcId="{FE7AB4B6-F9DB-4713-9F07-40D185AE6696}" destId="{2864A6CB-1E42-49F0-9E66-F32E9AB1978D}" srcOrd="4" destOrd="0" parTransId="{B9376A26-8E0A-4905-AEEE-2482B3714F6F}" sibTransId="{7FF4F897-5432-4E91-B5F3-3BD99EF479E1}"/>
    <dgm:cxn modelId="{BCBDB531-A757-4537-AEF3-9DCB8B0E82EA}" srcId="{FE7AB4B6-F9DB-4713-9F07-40D185AE6696}" destId="{1CF4B339-C661-4665-8F1B-49961175316B}" srcOrd="5" destOrd="0" parTransId="{8996E96B-29A3-4363-9F81-7BFFF3D999D0}" sibTransId="{65486E78-BD12-45CB-967B-00750E92EC6C}"/>
    <dgm:cxn modelId="{954CFB6F-4578-4816-86B7-53E50C2235D8}" type="presOf" srcId="{8504E7C7-65FC-4EA6-9627-C494D89C02D3}" destId="{2C89FF4D-B9F0-4C12-B283-DE4CB04B746C}" srcOrd="0" destOrd="0" presId="urn:microsoft.com/office/officeart/2005/8/layout/process2"/>
    <dgm:cxn modelId="{84203943-4A88-4D1D-98DD-61F0816F022C}" type="presOf" srcId="{E8C954ED-4393-41EB-830F-0051E5C7A1A0}" destId="{9667ADD8-3316-483E-9477-CDF414EAFB5C}" srcOrd="1" destOrd="0" presId="urn:microsoft.com/office/officeart/2005/8/layout/process2"/>
    <dgm:cxn modelId="{5751D4D4-5236-41F0-A775-DD1C4D4A0D7B}" srcId="{FE7AB4B6-F9DB-4713-9F07-40D185AE6696}" destId="{B33ED4E8-9EA1-47A0-96F9-09AD6C87FA65}" srcOrd="0" destOrd="0" parTransId="{9F48810F-A669-4AEC-A236-B10C29350C16}" sibTransId="{32BB5514-EB4B-4053-A8AD-C4BEB1C9A1A8}"/>
    <dgm:cxn modelId="{4D6B8B51-7AEA-4018-AAC4-53DF69FB4D24}" type="presOf" srcId="{F1C38BA3-811F-4A8C-B994-24CEB0ED96F3}" destId="{EF0686A2-F7D8-4E88-A3A0-C04878A2DA32}" srcOrd="0" destOrd="0" presId="urn:microsoft.com/office/officeart/2005/8/layout/process2"/>
    <dgm:cxn modelId="{F14E89A3-E2D2-488E-AE38-0A39341A3C66}" type="presOf" srcId="{8504E7C7-65FC-4EA6-9627-C494D89C02D3}" destId="{D169944B-74EB-4B3D-8BB5-FCE822D088A8}" srcOrd="1" destOrd="0" presId="urn:microsoft.com/office/officeart/2005/8/layout/process2"/>
    <dgm:cxn modelId="{59FE84B4-7A69-48A9-BA90-1402DB27B520}" srcId="{FE7AB4B6-F9DB-4713-9F07-40D185AE6696}" destId="{F1C38BA3-811F-4A8C-B994-24CEB0ED96F3}" srcOrd="7" destOrd="0" parTransId="{ADE02664-8F1C-4C03-8E78-D907DE5CBCC3}" sibTransId="{8D8C7A8F-EBE8-4363-9532-38FC16903991}"/>
    <dgm:cxn modelId="{F6B0A01F-4352-49A8-8F15-5ED09EC6D569}" srcId="{FE7AB4B6-F9DB-4713-9F07-40D185AE6696}" destId="{1146E970-E33B-49C0-8377-10EAD10CF2EA}" srcOrd="3" destOrd="0" parTransId="{05B76A43-9103-4C7A-B9C5-2B88722F4577}" sibTransId="{8504E7C7-65FC-4EA6-9627-C494D89C02D3}"/>
    <dgm:cxn modelId="{6553EF2C-2C45-4FF8-B45E-0002C356C9EF}" type="presOf" srcId="{7FF4F897-5432-4E91-B5F3-3BD99EF479E1}" destId="{F7B81788-FAB3-42CF-8FE1-9049E7C8726B}" srcOrd="1" destOrd="0" presId="urn:microsoft.com/office/officeart/2005/8/layout/process2"/>
    <dgm:cxn modelId="{03613F10-16DE-4D2A-B086-80CD6328B1A9}" srcId="{FE7AB4B6-F9DB-4713-9F07-40D185AE6696}" destId="{B709D239-7CA2-4B1D-B41A-4ADD04A7A4CE}" srcOrd="1" destOrd="0" parTransId="{4A50DC3A-322E-41B4-9680-4463FB2175A2}" sibTransId="{E8C954ED-4393-41EB-830F-0051E5C7A1A0}"/>
    <dgm:cxn modelId="{5C02222B-182C-44B5-9329-A44BE5439921}" type="presOf" srcId="{18C483AE-DD56-4391-B6B4-35AF6D3735AE}" destId="{A65E3D03-2124-4917-85BC-15790EC12D9F}" srcOrd="0" destOrd="0" presId="urn:microsoft.com/office/officeart/2005/8/layout/process2"/>
    <dgm:cxn modelId="{F14C67E1-A51C-43A7-8D0B-187E2E34948F}" type="presParOf" srcId="{FECACDF9-A153-4273-AFCA-AFC82DC1B214}" destId="{7F3F59CE-827D-414A-972E-726E8381145F}" srcOrd="0" destOrd="0" presId="urn:microsoft.com/office/officeart/2005/8/layout/process2"/>
    <dgm:cxn modelId="{7AF47A33-2C9E-41DB-92E6-487D9AD3CCB8}" type="presParOf" srcId="{FECACDF9-A153-4273-AFCA-AFC82DC1B214}" destId="{852A77C0-4A42-402A-832A-7A4C70CFE52E}" srcOrd="1" destOrd="0" presId="urn:microsoft.com/office/officeart/2005/8/layout/process2"/>
    <dgm:cxn modelId="{F5652314-0669-4059-864F-6AD3EDD1BE94}" type="presParOf" srcId="{852A77C0-4A42-402A-832A-7A4C70CFE52E}" destId="{1C4D2AA6-C09F-415B-A390-E9FFA35DC731}" srcOrd="0" destOrd="0" presId="urn:microsoft.com/office/officeart/2005/8/layout/process2"/>
    <dgm:cxn modelId="{21ACE424-EBCE-4251-9151-59BB1E2A24AC}" type="presParOf" srcId="{FECACDF9-A153-4273-AFCA-AFC82DC1B214}" destId="{5347E9EA-C66A-4E40-9EC3-7D15D906381C}" srcOrd="2" destOrd="0" presId="urn:microsoft.com/office/officeart/2005/8/layout/process2"/>
    <dgm:cxn modelId="{9B3259A6-B180-497A-BF06-381AC31CDB15}" type="presParOf" srcId="{FECACDF9-A153-4273-AFCA-AFC82DC1B214}" destId="{0A660BDA-71BA-43A8-AE8D-DC2BBBF3919D}" srcOrd="3" destOrd="0" presId="urn:microsoft.com/office/officeart/2005/8/layout/process2"/>
    <dgm:cxn modelId="{6E421156-34A1-40B5-A1FE-17C8BFFF6350}" type="presParOf" srcId="{0A660BDA-71BA-43A8-AE8D-DC2BBBF3919D}" destId="{9667ADD8-3316-483E-9477-CDF414EAFB5C}" srcOrd="0" destOrd="0" presId="urn:microsoft.com/office/officeart/2005/8/layout/process2"/>
    <dgm:cxn modelId="{40CE9853-D7F3-4CDC-8549-066A70CA9A05}" type="presParOf" srcId="{FECACDF9-A153-4273-AFCA-AFC82DC1B214}" destId="{C6A94778-C711-459E-A970-D40D23F1F5A9}" srcOrd="4" destOrd="0" presId="urn:microsoft.com/office/officeart/2005/8/layout/process2"/>
    <dgm:cxn modelId="{955859CC-990C-4BC7-AE93-14582B31CA96}" type="presParOf" srcId="{FECACDF9-A153-4273-AFCA-AFC82DC1B214}" destId="{A65E3D03-2124-4917-85BC-15790EC12D9F}" srcOrd="5" destOrd="0" presId="urn:microsoft.com/office/officeart/2005/8/layout/process2"/>
    <dgm:cxn modelId="{236E1AC0-FAA7-4E8D-B3EA-6582AC05149F}" type="presParOf" srcId="{A65E3D03-2124-4917-85BC-15790EC12D9F}" destId="{59602713-6BD3-48B4-B9AF-0F77CC397A7F}" srcOrd="0" destOrd="0" presId="urn:microsoft.com/office/officeart/2005/8/layout/process2"/>
    <dgm:cxn modelId="{416F92CF-6D6B-46D3-B5F8-20B6CD36AD12}" type="presParOf" srcId="{FECACDF9-A153-4273-AFCA-AFC82DC1B214}" destId="{ADAACD91-7068-40FF-A5E6-0CE7C0D7C662}" srcOrd="6" destOrd="0" presId="urn:microsoft.com/office/officeart/2005/8/layout/process2"/>
    <dgm:cxn modelId="{6054DBE1-B81D-40FD-ACE8-F1D5C6F74015}" type="presParOf" srcId="{FECACDF9-A153-4273-AFCA-AFC82DC1B214}" destId="{2C89FF4D-B9F0-4C12-B283-DE4CB04B746C}" srcOrd="7" destOrd="0" presId="urn:microsoft.com/office/officeart/2005/8/layout/process2"/>
    <dgm:cxn modelId="{D8EA83E7-36D2-442F-B523-63E58C52CFAE}" type="presParOf" srcId="{2C89FF4D-B9F0-4C12-B283-DE4CB04B746C}" destId="{D169944B-74EB-4B3D-8BB5-FCE822D088A8}" srcOrd="0" destOrd="0" presId="urn:microsoft.com/office/officeart/2005/8/layout/process2"/>
    <dgm:cxn modelId="{6787D9FE-2E3C-4BFA-B99D-9275A0D39DE5}" type="presParOf" srcId="{FECACDF9-A153-4273-AFCA-AFC82DC1B214}" destId="{ACA14ACF-5B61-48A4-A730-4EECBB7B54CE}" srcOrd="8" destOrd="0" presId="urn:microsoft.com/office/officeart/2005/8/layout/process2"/>
    <dgm:cxn modelId="{43B20B39-531D-44F5-A8D9-42B675FE8E01}" type="presParOf" srcId="{FECACDF9-A153-4273-AFCA-AFC82DC1B214}" destId="{1DA9D642-25DA-4119-9639-7987CC3251B4}" srcOrd="9" destOrd="0" presId="urn:microsoft.com/office/officeart/2005/8/layout/process2"/>
    <dgm:cxn modelId="{97C3DD74-2FB4-472A-A613-49004C132ABD}" type="presParOf" srcId="{1DA9D642-25DA-4119-9639-7987CC3251B4}" destId="{F7B81788-FAB3-42CF-8FE1-9049E7C8726B}" srcOrd="0" destOrd="0" presId="urn:microsoft.com/office/officeart/2005/8/layout/process2"/>
    <dgm:cxn modelId="{5F7C9835-3FD6-45DE-9F7C-138B9397D659}" type="presParOf" srcId="{FECACDF9-A153-4273-AFCA-AFC82DC1B214}" destId="{27E92688-2932-4A03-8678-38CAE60ADB64}" srcOrd="10" destOrd="0" presId="urn:microsoft.com/office/officeart/2005/8/layout/process2"/>
    <dgm:cxn modelId="{8A4B8FF7-5729-4EBC-95D7-AE1878EA2E26}" type="presParOf" srcId="{FECACDF9-A153-4273-AFCA-AFC82DC1B214}" destId="{3627B117-A238-40E6-A7C5-3FF2C656E326}" srcOrd="11" destOrd="0" presId="urn:microsoft.com/office/officeart/2005/8/layout/process2"/>
    <dgm:cxn modelId="{D4DCD101-AEDC-4FC7-959B-9F09720F81CF}" type="presParOf" srcId="{3627B117-A238-40E6-A7C5-3FF2C656E326}" destId="{81CFE266-6C15-4DE4-841E-17E0D182D403}" srcOrd="0" destOrd="0" presId="urn:microsoft.com/office/officeart/2005/8/layout/process2"/>
    <dgm:cxn modelId="{5FF09A68-9DE8-419B-9E60-AF6D026F5C24}" type="presParOf" srcId="{FECACDF9-A153-4273-AFCA-AFC82DC1B214}" destId="{12BF1FB3-01E4-4E61-8165-D196FBECF78A}" srcOrd="12" destOrd="0" presId="urn:microsoft.com/office/officeart/2005/8/layout/process2"/>
    <dgm:cxn modelId="{91C6229F-B818-4B27-AC3E-BA104AB9DEDE}" type="presParOf" srcId="{FECACDF9-A153-4273-AFCA-AFC82DC1B214}" destId="{95D01B2C-6D2D-4AF6-BE87-BB5B98DA474C}" srcOrd="13" destOrd="0" presId="urn:microsoft.com/office/officeart/2005/8/layout/process2"/>
    <dgm:cxn modelId="{D99F05A0-506B-4F5E-8958-A35CAF2AA375}" type="presParOf" srcId="{95D01B2C-6D2D-4AF6-BE87-BB5B98DA474C}" destId="{78BE5AF8-88A4-4F08-A8F2-67527437F9C7}" srcOrd="0" destOrd="0" presId="urn:microsoft.com/office/officeart/2005/8/layout/process2"/>
    <dgm:cxn modelId="{D5857DC4-ADA6-452F-B4D3-88A7AD1D9EA3}" type="presParOf" srcId="{FECACDF9-A153-4273-AFCA-AFC82DC1B214}" destId="{EF0686A2-F7D8-4E88-A3A0-C04878A2DA32}" srcOrd="1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7BB1C-9EBB-4F24-9AC1-E4CCD0B50173}">
      <dsp:nvSpPr>
        <dsp:cNvPr id="0" name=""/>
        <dsp:cNvSpPr/>
      </dsp:nvSpPr>
      <dsp:spPr>
        <a:xfrm>
          <a:off x="4065718" y="11977"/>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Build</a:t>
          </a:r>
          <a:endParaRPr lang="en-US" sz="2100" kern="1200" dirty="0"/>
        </a:p>
      </dsp:txBody>
      <dsp:txXfrm>
        <a:off x="4065718" y="11977"/>
        <a:ext cx="911864" cy="911864"/>
      </dsp:txXfrm>
    </dsp:sp>
    <dsp:sp modelId="{AE7D99BA-10E5-427B-8FE1-CC60AEF3F986}">
      <dsp:nvSpPr>
        <dsp:cNvPr id="0" name=""/>
        <dsp:cNvSpPr/>
      </dsp:nvSpPr>
      <dsp:spPr>
        <a:xfrm>
          <a:off x="1275313" y="2531"/>
          <a:ext cx="4456870" cy="4456870"/>
        </a:xfrm>
        <a:prstGeom prst="circularArrow">
          <a:avLst>
            <a:gd name="adj1" fmla="val 3990"/>
            <a:gd name="adj2" fmla="val 250275"/>
            <a:gd name="adj3" fmla="val 20573232"/>
            <a:gd name="adj4" fmla="val 18982928"/>
            <a:gd name="adj5" fmla="val 4655"/>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5751708-58A4-4662-BC32-A7D342934DD4}">
      <dsp:nvSpPr>
        <dsp:cNvPr id="0" name=""/>
        <dsp:cNvSpPr/>
      </dsp:nvSpPr>
      <dsp:spPr>
        <a:xfrm>
          <a:off x="5083620" y="1775034"/>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Test</a:t>
          </a:r>
          <a:endParaRPr lang="en-US" sz="2100" kern="1200" dirty="0"/>
        </a:p>
      </dsp:txBody>
      <dsp:txXfrm>
        <a:off x="5083620" y="1775034"/>
        <a:ext cx="911864" cy="911864"/>
      </dsp:txXfrm>
    </dsp:sp>
    <dsp:sp modelId="{12C0AC87-9078-4547-A4DB-EC8D9CA76796}">
      <dsp:nvSpPr>
        <dsp:cNvPr id="0" name=""/>
        <dsp:cNvSpPr/>
      </dsp:nvSpPr>
      <dsp:spPr>
        <a:xfrm>
          <a:off x="1275313" y="2531"/>
          <a:ext cx="4456870" cy="4456870"/>
        </a:xfrm>
        <a:prstGeom prst="circularArrow">
          <a:avLst>
            <a:gd name="adj1" fmla="val 3990"/>
            <a:gd name="adj2" fmla="val 250275"/>
            <a:gd name="adj3" fmla="val 2366797"/>
            <a:gd name="adj4" fmla="val 776493"/>
            <a:gd name="adj5" fmla="val 4655"/>
          </a:avLst>
        </a:prstGeom>
        <a:solidFill>
          <a:schemeClr val="accent5">
            <a:alpha val="90000"/>
            <a:hueOff val="0"/>
            <a:satOff val="0"/>
            <a:lumOff val="0"/>
            <a:alphaOff val="-8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20CF3895-4313-46E5-A66B-46164C12186F}">
      <dsp:nvSpPr>
        <dsp:cNvPr id="0" name=""/>
        <dsp:cNvSpPr/>
      </dsp:nvSpPr>
      <dsp:spPr>
        <a:xfrm>
          <a:off x="4065718" y="3538092"/>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Analyze</a:t>
          </a:r>
          <a:endParaRPr lang="en-US" sz="2100" kern="1200" dirty="0"/>
        </a:p>
      </dsp:txBody>
      <dsp:txXfrm>
        <a:off x="4065718" y="3538092"/>
        <a:ext cx="911864" cy="911864"/>
      </dsp:txXfrm>
    </dsp:sp>
    <dsp:sp modelId="{98BC8F00-4313-489E-8947-A6BDB6E15D11}">
      <dsp:nvSpPr>
        <dsp:cNvPr id="0" name=""/>
        <dsp:cNvSpPr/>
      </dsp:nvSpPr>
      <dsp:spPr>
        <a:xfrm>
          <a:off x="1118565" y="-8"/>
          <a:ext cx="4456870" cy="4456870"/>
        </a:xfrm>
        <a:prstGeom prst="circularArrow">
          <a:avLst>
            <a:gd name="adj1" fmla="val 3990"/>
            <a:gd name="adj2" fmla="val 250275"/>
            <a:gd name="adj3" fmla="val 6111177"/>
            <a:gd name="adj4" fmla="val 4438549"/>
            <a:gd name="adj5" fmla="val 4655"/>
          </a:avLst>
        </a:prstGeom>
        <a:solidFill>
          <a:schemeClr val="accent5">
            <a:alpha val="90000"/>
            <a:hueOff val="0"/>
            <a:satOff val="0"/>
            <a:lumOff val="0"/>
            <a:alphaOff val="-16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821CDF7-3AE9-4D59-B3CC-B1745210B582}">
      <dsp:nvSpPr>
        <dsp:cNvPr id="0" name=""/>
        <dsp:cNvSpPr/>
      </dsp:nvSpPr>
      <dsp:spPr>
        <a:xfrm>
          <a:off x="2029914" y="3538092"/>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Deploy</a:t>
          </a:r>
          <a:endParaRPr lang="en-US" sz="2100" kern="1200" dirty="0"/>
        </a:p>
      </dsp:txBody>
      <dsp:txXfrm>
        <a:off x="2029914" y="3538092"/>
        <a:ext cx="911864" cy="911864"/>
      </dsp:txXfrm>
    </dsp:sp>
    <dsp:sp modelId="{18693966-1A9A-4D06-90BE-E46970293C9D}">
      <dsp:nvSpPr>
        <dsp:cNvPr id="0" name=""/>
        <dsp:cNvSpPr/>
      </dsp:nvSpPr>
      <dsp:spPr>
        <a:xfrm>
          <a:off x="1275313" y="2531"/>
          <a:ext cx="4456870" cy="4456870"/>
        </a:xfrm>
        <a:prstGeom prst="circularArrow">
          <a:avLst>
            <a:gd name="adj1" fmla="val 3990"/>
            <a:gd name="adj2" fmla="val 250275"/>
            <a:gd name="adj3" fmla="val 9773232"/>
            <a:gd name="adj4" fmla="val 8182928"/>
            <a:gd name="adj5" fmla="val 4655"/>
          </a:avLst>
        </a:prstGeom>
        <a:solidFill>
          <a:schemeClr val="accent5">
            <a:alpha val="90000"/>
            <a:hueOff val="0"/>
            <a:satOff val="0"/>
            <a:lumOff val="0"/>
            <a:alphaOff val="-24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8C66BE4-4475-4781-8214-DCCAB53AEB9F}">
      <dsp:nvSpPr>
        <dsp:cNvPr id="0" name=""/>
        <dsp:cNvSpPr/>
      </dsp:nvSpPr>
      <dsp:spPr>
        <a:xfrm>
          <a:off x="1012012" y="1775034"/>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Release</a:t>
          </a:r>
          <a:endParaRPr lang="en-US" sz="2100" kern="1200" dirty="0"/>
        </a:p>
      </dsp:txBody>
      <dsp:txXfrm>
        <a:off x="1012012" y="1775034"/>
        <a:ext cx="911864" cy="911864"/>
      </dsp:txXfrm>
    </dsp:sp>
    <dsp:sp modelId="{CEF95F2C-3E69-4C0D-B8EB-B94CB319C55D}">
      <dsp:nvSpPr>
        <dsp:cNvPr id="0" name=""/>
        <dsp:cNvSpPr/>
      </dsp:nvSpPr>
      <dsp:spPr>
        <a:xfrm>
          <a:off x="1275313" y="2531"/>
          <a:ext cx="4456870" cy="4456870"/>
        </a:xfrm>
        <a:prstGeom prst="circularArrow">
          <a:avLst>
            <a:gd name="adj1" fmla="val 3990"/>
            <a:gd name="adj2" fmla="val 250275"/>
            <a:gd name="adj3" fmla="val 13166797"/>
            <a:gd name="adj4" fmla="val 11576493"/>
            <a:gd name="adj5" fmla="val 4655"/>
          </a:avLst>
        </a:prstGeom>
        <a:solidFill>
          <a:schemeClr val="accent5">
            <a:alpha val="90000"/>
            <a:hueOff val="0"/>
            <a:satOff val="0"/>
            <a:lumOff val="0"/>
            <a:alphaOff val="-32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9DB7CAD-EF33-47D7-B9C5-3288D7E3CEE3}">
      <dsp:nvSpPr>
        <dsp:cNvPr id="0" name=""/>
        <dsp:cNvSpPr/>
      </dsp:nvSpPr>
      <dsp:spPr>
        <a:xfrm>
          <a:off x="2029914" y="11977"/>
          <a:ext cx="911864" cy="911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Write</a:t>
          </a:r>
          <a:endParaRPr lang="en-US" sz="2100" kern="1200" dirty="0"/>
        </a:p>
      </dsp:txBody>
      <dsp:txXfrm>
        <a:off x="2029914" y="11977"/>
        <a:ext cx="911864" cy="911864"/>
      </dsp:txXfrm>
    </dsp:sp>
    <dsp:sp modelId="{870A79AD-DE56-43FB-AF5D-F327064433D3}">
      <dsp:nvSpPr>
        <dsp:cNvPr id="0" name=""/>
        <dsp:cNvSpPr/>
      </dsp:nvSpPr>
      <dsp:spPr>
        <a:xfrm>
          <a:off x="1275313" y="2531"/>
          <a:ext cx="4456870" cy="4456870"/>
        </a:xfrm>
        <a:prstGeom prst="circularArrow">
          <a:avLst>
            <a:gd name="adj1" fmla="val 3990"/>
            <a:gd name="adj2" fmla="val 250275"/>
            <a:gd name="adj3" fmla="val 16911177"/>
            <a:gd name="adj4" fmla="val 15238549"/>
            <a:gd name="adj5" fmla="val 4655"/>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6C737-5F6A-4ED9-9EA0-FC599A753813}">
      <dsp:nvSpPr>
        <dsp:cNvPr id="0" name=""/>
        <dsp:cNvSpPr/>
      </dsp:nvSpPr>
      <dsp:spPr>
        <a:xfrm>
          <a:off x="2202965" y="1577401"/>
          <a:ext cx="91440" cy="377386"/>
        </a:xfrm>
        <a:custGeom>
          <a:avLst/>
          <a:gdLst/>
          <a:ahLst/>
          <a:cxnLst/>
          <a:rect l="0" t="0" r="0" b="0"/>
          <a:pathLst>
            <a:path>
              <a:moveTo>
                <a:pt x="129071" y="0"/>
              </a:moveTo>
              <a:lnTo>
                <a:pt x="129071" y="377386"/>
              </a:lnTo>
              <a:lnTo>
                <a:pt x="45720" y="377386"/>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89611-DFA4-4F5D-ADE3-90F7F433852B}">
      <dsp:nvSpPr>
        <dsp:cNvPr id="0" name=""/>
        <dsp:cNvSpPr/>
      </dsp:nvSpPr>
      <dsp:spPr>
        <a:xfrm>
          <a:off x="2332037" y="1577401"/>
          <a:ext cx="1223370" cy="377784"/>
        </a:xfrm>
        <a:custGeom>
          <a:avLst/>
          <a:gdLst/>
          <a:ahLst/>
          <a:cxnLst/>
          <a:rect l="0" t="0" r="0" b="0"/>
          <a:pathLst>
            <a:path>
              <a:moveTo>
                <a:pt x="0" y="0"/>
              </a:moveTo>
              <a:lnTo>
                <a:pt x="0" y="377784"/>
              </a:lnTo>
              <a:lnTo>
                <a:pt x="1223370" y="377784"/>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02A487-18B2-48FA-9B98-0F140D7A3E81}">
      <dsp:nvSpPr>
        <dsp:cNvPr id="0" name=""/>
        <dsp:cNvSpPr/>
      </dsp:nvSpPr>
      <dsp:spPr>
        <a:xfrm>
          <a:off x="2332037" y="1577401"/>
          <a:ext cx="145686" cy="377788"/>
        </a:xfrm>
        <a:custGeom>
          <a:avLst/>
          <a:gdLst/>
          <a:ahLst/>
          <a:cxnLst/>
          <a:rect l="0" t="0" r="0" b="0"/>
          <a:pathLst>
            <a:path>
              <a:moveTo>
                <a:pt x="0" y="0"/>
              </a:moveTo>
              <a:lnTo>
                <a:pt x="0" y="377788"/>
              </a:lnTo>
              <a:lnTo>
                <a:pt x="145686" y="377788"/>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0EC0D-FF72-48FC-B4B7-1E5A6503936E}">
      <dsp:nvSpPr>
        <dsp:cNvPr id="0" name=""/>
        <dsp:cNvSpPr/>
      </dsp:nvSpPr>
      <dsp:spPr>
        <a:xfrm>
          <a:off x="1234388" y="2779386"/>
          <a:ext cx="1094314" cy="315289"/>
        </a:xfrm>
        <a:custGeom>
          <a:avLst/>
          <a:gdLst/>
          <a:ahLst/>
          <a:cxnLst/>
          <a:rect l="0" t="0" r="0" b="0"/>
          <a:pathLst>
            <a:path>
              <a:moveTo>
                <a:pt x="1094314" y="0"/>
              </a:moveTo>
              <a:lnTo>
                <a:pt x="1094314" y="315289"/>
              </a:lnTo>
              <a:lnTo>
                <a:pt x="0" y="315289"/>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3D0153-B31E-45EC-9F95-27ED14C6E448}">
      <dsp:nvSpPr>
        <dsp:cNvPr id="0" name=""/>
        <dsp:cNvSpPr/>
      </dsp:nvSpPr>
      <dsp:spPr>
        <a:xfrm>
          <a:off x="2328703" y="2779386"/>
          <a:ext cx="193304" cy="315691"/>
        </a:xfrm>
        <a:custGeom>
          <a:avLst/>
          <a:gdLst/>
          <a:ahLst/>
          <a:cxnLst/>
          <a:rect l="0" t="0" r="0" b="0"/>
          <a:pathLst>
            <a:path>
              <a:moveTo>
                <a:pt x="0" y="0"/>
              </a:moveTo>
              <a:lnTo>
                <a:pt x="0" y="315691"/>
              </a:lnTo>
              <a:lnTo>
                <a:pt x="193304" y="315691"/>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2A836-1519-460F-8613-64088C129663}">
      <dsp:nvSpPr>
        <dsp:cNvPr id="0" name=""/>
        <dsp:cNvSpPr/>
      </dsp:nvSpPr>
      <dsp:spPr>
        <a:xfrm>
          <a:off x="2211375" y="2779386"/>
          <a:ext cx="91440" cy="315412"/>
        </a:xfrm>
        <a:custGeom>
          <a:avLst/>
          <a:gdLst/>
          <a:ahLst/>
          <a:cxnLst/>
          <a:rect l="0" t="0" r="0" b="0"/>
          <a:pathLst>
            <a:path>
              <a:moveTo>
                <a:pt x="117327" y="0"/>
              </a:moveTo>
              <a:lnTo>
                <a:pt x="117327" y="315412"/>
              </a:lnTo>
              <a:lnTo>
                <a:pt x="45720" y="315412"/>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551036-7637-47A6-98A2-8997CA36C950}">
      <dsp:nvSpPr>
        <dsp:cNvPr id="0" name=""/>
        <dsp:cNvSpPr/>
      </dsp:nvSpPr>
      <dsp:spPr>
        <a:xfrm>
          <a:off x="2282983" y="1577401"/>
          <a:ext cx="91440" cy="791344"/>
        </a:xfrm>
        <a:custGeom>
          <a:avLst/>
          <a:gdLst/>
          <a:ahLst/>
          <a:cxnLst/>
          <a:rect l="0" t="0" r="0" b="0"/>
          <a:pathLst>
            <a:path>
              <a:moveTo>
                <a:pt x="49054" y="0"/>
              </a:moveTo>
              <a:lnTo>
                <a:pt x="49054" y="705110"/>
              </a:lnTo>
              <a:lnTo>
                <a:pt x="45720" y="705110"/>
              </a:lnTo>
              <a:lnTo>
                <a:pt x="45720" y="791344"/>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4C0B7-D84B-43E7-A62F-27846E853A8F}">
      <dsp:nvSpPr>
        <dsp:cNvPr id="0" name=""/>
        <dsp:cNvSpPr/>
      </dsp:nvSpPr>
      <dsp:spPr>
        <a:xfrm>
          <a:off x="2286317" y="994292"/>
          <a:ext cx="91440" cy="172468"/>
        </a:xfrm>
        <a:custGeom>
          <a:avLst/>
          <a:gdLst/>
          <a:ahLst/>
          <a:cxnLst/>
          <a:rect l="0" t="0" r="0" b="0"/>
          <a:pathLst>
            <a:path>
              <a:moveTo>
                <a:pt x="45720" y="0"/>
              </a:moveTo>
              <a:lnTo>
                <a:pt x="45720" y="172468"/>
              </a:lnTo>
            </a:path>
          </a:pathLst>
        </a:custGeom>
        <a:noFill/>
        <a:ln w="127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D062D-2A70-4752-A811-61E562C1C3F2}">
      <dsp:nvSpPr>
        <dsp:cNvPr id="0" name=""/>
        <dsp:cNvSpPr/>
      </dsp:nvSpPr>
      <dsp:spPr>
        <a:xfrm>
          <a:off x="2286317" y="411183"/>
          <a:ext cx="91440" cy="172468"/>
        </a:xfrm>
        <a:custGeom>
          <a:avLst/>
          <a:gdLst/>
          <a:ahLst/>
          <a:cxnLst/>
          <a:rect l="0" t="0" r="0" b="0"/>
          <a:pathLst>
            <a:path>
              <a:moveTo>
                <a:pt x="45720" y="0"/>
              </a:moveTo>
              <a:lnTo>
                <a:pt x="45720" y="172468"/>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114A0D-4C6D-429B-B822-2DC6B1E37C8A}">
      <dsp:nvSpPr>
        <dsp:cNvPr id="0" name=""/>
        <dsp:cNvSpPr/>
      </dsp:nvSpPr>
      <dsp:spPr>
        <a:xfrm>
          <a:off x="1921397" y="543"/>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Developer</a:t>
          </a:r>
          <a:endParaRPr lang="en-US" sz="1400" kern="1200" dirty="0"/>
        </a:p>
      </dsp:txBody>
      <dsp:txXfrm>
        <a:off x="1921397" y="543"/>
        <a:ext cx="821280" cy="410640"/>
      </dsp:txXfrm>
    </dsp:sp>
    <dsp:sp modelId="{BBED789F-23DE-45E7-8A44-C840986B1A6E}">
      <dsp:nvSpPr>
        <dsp:cNvPr id="0" name=""/>
        <dsp:cNvSpPr/>
      </dsp:nvSpPr>
      <dsp:spPr>
        <a:xfrm>
          <a:off x="1921397" y="583652"/>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Build Server</a:t>
          </a:r>
          <a:endParaRPr lang="en-US" sz="1400" kern="1200" dirty="0"/>
        </a:p>
      </dsp:txBody>
      <dsp:txXfrm>
        <a:off x="1921397" y="583652"/>
        <a:ext cx="821280" cy="410640"/>
      </dsp:txXfrm>
    </dsp:sp>
    <dsp:sp modelId="{05A2CF1F-0B1C-4679-BDC1-58D4241F244D}">
      <dsp:nvSpPr>
        <dsp:cNvPr id="0" name=""/>
        <dsp:cNvSpPr/>
      </dsp:nvSpPr>
      <dsp:spPr>
        <a:xfrm>
          <a:off x="1921397" y="1166761"/>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QA Release</a:t>
          </a:r>
          <a:endParaRPr lang="en-US" sz="1400" kern="1200" dirty="0"/>
        </a:p>
      </dsp:txBody>
      <dsp:txXfrm>
        <a:off x="1921397" y="1166761"/>
        <a:ext cx="821280" cy="410640"/>
      </dsp:txXfrm>
    </dsp:sp>
    <dsp:sp modelId="{9F1A7F43-C838-4984-A19A-0D815D4DD66B}">
      <dsp:nvSpPr>
        <dsp:cNvPr id="0" name=""/>
        <dsp:cNvSpPr/>
      </dsp:nvSpPr>
      <dsp:spPr>
        <a:xfrm>
          <a:off x="1918062" y="2368746"/>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Store Release</a:t>
          </a:r>
          <a:endParaRPr lang="en-US" sz="1400" kern="1200" dirty="0"/>
        </a:p>
      </dsp:txBody>
      <dsp:txXfrm>
        <a:off x="1918062" y="2368746"/>
        <a:ext cx="821280" cy="410640"/>
      </dsp:txXfrm>
    </dsp:sp>
    <dsp:sp modelId="{5FD4DEE6-CB7E-452E-8057-ADF833D41427}">
      <dsp:nvSpPr>
        <dsp:cNvPr id="0" name=""/>
        <dsp:cNvSpPr/>
      </dsp:nvSpPr>
      <dsp:spPr>
        <a:xfrm>
          <a:off x="1435815" y="2889478"/>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WP8</a:t>
          </a:r>
          <a:endParaRPr lang="en-US" sz="1400" kern="1200" dirty="0"/>
        </a:p>
      </dsp:txBody>
      <dsp:txXfrm>
        <a:off x="1435815" y="2889478"/>
        <a:ext cx="821280" cy="410640"/>
      </dsp:txXfrm>
    </dsp:sp>
    <dsp:sp modelId="{2A2F8790-0222-4779-ABED-B574995AE016}">
      <dsp:nvSpPr>
        <dsp:cNvPr id="0" name=""/>
        <dsp:cNvSpPr/>
      </dsp:nvSpPr>
      <dsp:spPr>
        <a:xfrm>
          <a:off x="2522007" y="2889758"/>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Android</a:t>
          </a:r>
          <a:endParaRPr lang="en-US" sz="1400" kern="1200" dirty="0"/>
        </a:p>
      </dsp:txBody>
      <dsp:txXfrm>
        <a:off x="2522007" y="2889758"/>
        <a:ext cx="821280" cy="410640"/>
      </dsp:txXfrm>
    </dsp:sp>
    <dsp:sp modelId="{797E5850-8679-4AB1-A374-DC93DD132194}">
      <dsp:nvSpPr>
        <dsp:cNvPr id="0" name=""/>
        <dsp:cNvSpPr/>
      </dsp:nvSpPr>
      <dsp:spPr>
        <a:xfrm>
          <a:off x="413107" y="2889355"/>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iOS</a:t>
          </a:r>
          <a:endParaRPr lang="en-US" sz="1400" kern="1200" dirty="0"/>
        </a:p>
      </dsp:txBody>
      <dsp:txXfrm>
        <a:off x="413107" y="2889355"/>
        <a:ext cx="821280" cy="410640"/>
      </dsp:txXfrm>
    </dsp:sp>
    <dsp:sp modelId="{0475BE66-CCCB-405F-8826-CDBE739E7187}">
      <dsp:nvSpPr>
        <dsp:cNvPr id="0" name=""/>
        <dsp:cNvSpPr/>
      </dsp:nvSpPr>
      <dsp:spPr>
        <a:xfrm>
          <a:off x="2477724" y="1749870"/>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iOS</a:t>
          </a:r>
          <a:endParaRPr lang="en-US" sz="1400" kern="1200" dirty="0"/>
        </a:p>
      </dsp:txBody>
      <dsp:txXfrm>
        <a:off x="2477724" y="1749870"/>
        <a:ext cx="821280" cy="410640"/>
      </dsp:txXfrm>
    </dsp:sp>
    <dsp:sp modelId="{BEE0C5DB-800D-432C-A8BD-EA4877AD2C5A}">
      <dsp:nvSpPr>
        <dsp:cNvPr id="0" name=""/>
        <dsp:cNvSpPr/>
      </dsp:nvSpPr>
      <dsp:spPr>
        <a:xfrm>
          <a:off x="3555408" y="1749866"/>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Android</a:t>
          </a:r>
          <a:endParaRPr lang="en-US" sz="1400" kern="1200" dirty="0"/>
        </a:p>
      </dsp:txBody>
      <dsp:txXfrm>
        <a:off x="3555408" y="1749866"/>
        <a:ext cx="821280" cy="410640"/>
      </dsp:txXfrm>
    </dsp:sp>
    <dsp:sp modelId="{60791E64-EDFE-4AB9-ABC9-4DA09FDFEDB3}">
      <dsp:nvSpPr>
        <dsp:cNvPr id="0" name=""/>
        <dsp:cNvSpPr/>
      </dsp:nvSpPr>
      <dsp:spPr>
        <a:xfrm>
          <a:off x="1427405" y="1749467"/>
          <a:ext cx="821280" cy="4106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WP8</a:t>
          </a:r>
          <a:endParaRPr lang="en-US" sz="1400" kern="1200" dirty="0"/>
        </a:p>
      </dsp:txBody>
      <dsp:txXfrm>
        <a:off x="1427405" y="1749467"/>
        <a:ext cx="821280" cy="410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F59CE-827D-414A-972E-726E8381145F}">
      <dsp:nvSpPr>
        <dsp:cNvPr id="0" name=""/>
        <dsp:cNvSpPr/>
      </dsp:nvSpPr>
      <dsp:spPr>
        <a:xfrm>
          <a:off x="1311057" y="1027"/>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Developer</a:t>
          </a:r>
          <a:endParaRPr lang="en-US" sz="1200" kern="1200" dirty="0"/>
        </a:p>
      </dsp:txBody>
      <dsp:txXfrm>
        <a:off x="1321767" y="11737"/>
        <a:ext cx="1344990" cy="344241"/>
      </dsp:txXfrm>
    </dsp:sp>
    <dsp:sp modelId="{852A77C0-4A42-402A-832A-7A4C70CFE52E}">
      <dsp:nvSpPr>
        <dsp:cNvPr id="0" name=""/>
        <dsp:cNvSpPr/>
      </dsp:nvSpPr>
      <dsp:spPr>
        <a:xfrm rot="5400000">
          <a:off x="1925701" y="375830"/>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389542"/>
        <a:ext cx="98729" cy="95986"/>
      </dsp:txXfrm>
    </dsp:sp>
    <dsp:sp modelId="{5347E9EA-C66A-4E40-9EC3-7D15D906381C}">
      <dsp:nvSpPr>
        <dsp:cNvPr id="0" name=""/>
        <dsp:cNvSpPr/>
      </dsp:nvSpPr>
      <dsp:spPr>
        <a:xfrm>
          <a:off x="1311057" y="549519"/>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Build Server</a:t>
          </a:r>
          <a:endParaRPr lang="en-US" sz="1200" kern="1200" dirty="0"/>
        </a:p>
      </dsp:txBody>
      <dsp:txXfrm>
        <a:off x="1321767" y="560229"/>
        <a:ext cx="1344990" cy="344241"/>
      </dsp:txXfrm>
    </dsp:sp>
    <dsp:sp modelId="{0A660BDA-71BA-43A8-AE8D-DC2BBBF3919D}">
      <dsp:nvSpPr>
        <dsp:cNvPr id="0" name=""/>
        <dsp:cNvSpPr/>
      </dsp:nvSpPr>
      <dsp:spPr>
        <a:xfrm rot="5400000">
          <a:off x="1925701" y="924322"/>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938034"/>
        <a:ext cx="98729" cy="95986"/>
      </dsp:txXfrm>
    </dsp:sp>
    <dsp:sp modelId="{C6A94778-C711-459E-A970-D40D23F1F5A9}">
      <dsp:nvSpPr>
        <dsp:cNvPr id="0" name=""/>
        <dsp:cNvSpPr/>
      </dsp:nvSpPr>
      <dsp:spPr>
        <a:xfrm>
          <a:off x="1311057" y="1098012"/>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Development Server</a:t>
          </a:r>
          <a:endParaRPr lang="en-US" sz="1200" kern="1200" dirty="0"/>
        </a:p>
      </dsp:txBody>
      <dsp:txXfrm>
        <a:off x="1321767" y="1108722"/>
        <a:ext cx="1344990" cy="344241"/>
      </dsp:txXfrm>
    </dsp:sp>
    <dsp:sp modelId="{A65E3D03-2124-4917-85BC-15790EC12D9F}">
      <dsp:nvSpPr>
        <dsp:cNvPr id="0" name=""/>
        <dsp:cNvSpPr/>
      </dsp:nvSpPr>
      <dsp:spPr>
        <a:xfrm rot="5400000">
          <a:off x="1925701" y="1472815"/>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1486527"/>
        <a:ext cx="98729" cy="95986"/>
      </dsp:txXfrm>
    </dsp:sp>
    <dsp:sp modelId="{ADAACD91-7068-40FF-A5E6-0CE7C0D7C662}">
      <dsp:nvSpPr>
        <dsp:cNvPr id="0" name=""/>
        <dsp:cNvSpPr/>
      </dsp:nvSpPr>
      <dsp:spPr>
        <a:xfrm>
          <a:off x="1311057" y="1646504"/>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Development Tester</a:t>
          </a:r>
          <a:endParaRPr lang="en-US" sz="1200" kern="1200" dirty="0"/>
        </a:p>
      </dsp:txBody>
      <dsp:txXfrm>
        <a:off x="1321767" y="1657214"/>
        <a:ext cx="1344990" cy="344241"/>
      </dsp:txXfrm>
    </dsp:sp>
    <dsp:sp modelId="{2C89FF4D-B9F0-4C12-B283-DE4CB04B746C}">
      <dsp:nvSpPr>
        <dsp:cNvPr id="0" name=""/>
        <dsp:cNvSpPr/>
      </dsp:nvSpPr>
      <dsp:spPr>
        <a:xfrm rot="5400000">
          <a:off x="1925701" y="2021307"/>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2035019"/>
        <a:ext cx="98729" cy="95986"/>
      </dsp:txXfrm>
    </dsp:sp>
    <dsp:sp modelId="{ACA14ACF-5B61-48A4-A730-4EECBB7B54CE}">
      <dsp:nvSpPr>
        <dsp:cNvPr id="0" name=""/>
        <dsp:cNvSpPr/>
      </dsp:nvSpPr>
      <dsp:spPr>
        <a:xfrm>
          <a:off x="1311057" y="2194996"/>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QA Server</a:t>
          </a:r>
          <a:endParaRPr lang="en-US" sz="1200" kern="1200" dirty="0"/>
        </a:p>
      </dsp:txBody>
      <dsp:txXfrm>
        <a:off x="1321767" y="2205706"/>
        <a:ext cx="1344990" cy="344241"/>
      </dsp:txXfrm>
    </dsp:sp>
    <dsp:sp modelId="{1DA9D642-25DA-4119-9639-7987CC3251B4}">
      <dsp:nvSpPr>
        <dsp:cNvPr id="0" name=""/>
        <dsp:cNvSpPr/>
      </dsp:nvSpPr>
      <dsp:spPr>
        <a:xfrm rot="5400000">
          <a:off x="1925701" y="2569800"/>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2583512"/>
        <a:ext cx="98729" cy="95986"/>
      </dsp:txXfrm>
    </dsp:sp>
    <dsp:sp modelId="{27E92688-2932-4A03-8678-38CAE60ADB64}">
      <dsp:nvSpPr>
        <dsp:cNvPr id="0" name=""/>
        <dsp:cNvSpPr/>
      </dsp:nvSpPr>
      <dsp:spPr>
        <a:xfrm>
          <a:off x="1311057" y="2743489"/>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QA Testing</a:t>
          </a:r>
          <a:endParaRPr lang="en-US" sz="1200" kern="1200" dirty="0"/>
        </a:p>
      </dsp:txBody>
      <dsp:txXfrm>
        <a:off x="1321767" y="2754199"/>
        <a:ext cx="1344990" cy="344241"/>
      </dsp:txXfrm>
    </dsp:sp>
    <dsp:sp modelId="{3627B117-A238-40E6-A7C5-3FF2C656E326}">
      <dsp:nvSpPr>
        <dsp:cNvPr id="0" name=""/>
        <dsp:cNvSpPr/>
      </dsp:nvSpPr>
      <dsp:spPr>
        <a:xfrm rot="5400000">
          <a:off x="1925701" y="3118292"/>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3132004"/>
        <a:ext cx="98729" cy="95986"/>
      </dsp:txXfrm>
    </dsp:sp>
    <dsp:sp modelId="{12BF1FB3-01E4-4E61-8165-D196FBECF78A}">
      <dsp:nvSpPr>
        <dsp:cNvPr id="0" name=""/>
        <dsp:cNvSpPr/>
      </dsp:nvSpPr>
      <dsp:spPr>
        <a:xfrm>
          <a:off x="1311057" y="3291981"/>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Pre-Production</a:t>
          </a:r>
          <a:endParaRPr lang="en-US" sz="1200" kern="1200" dirty="0"/>
        </a:p>
      </dsp:txBody>
      <dsp:txXfrm>
        <a:off x="1321767" y="3302691"/>
        <a:ext cx="1344990" cy="344241"/>
      </dsp:txXfrm>
    </dsp:sp>
    <dsp:sp modelId="{95D01B2C-6D2D-4AF6-BE87-BB5B98DA474C}">
      <dsp:nvSpPr>
        <dsp:cNvPr id="0" name=""/>
        <dsp:cNvSpPr/>
      </dsp:nvSpPr>
      <dsp:spPr>
        <a:xfrm rot="5400000">
          <a:off x="1925701" y="3666784"/>
          <a:ext cx="137123" cy="16454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44899" y="3680496"/>
        <a:ext cx="98729" cy="95986"/>
      </dsp:txXfrm>
    </dsp:sp>
    <dsp:sp modelId="{EF0686A2-F7D8-4E88-A3A0-C04878A2DA32}">
      <dsp:nvSpPr>
        <dsp:cNvPr id="0" name=""/>
        <dsp:cNvSpPr/>
      </dsp:nvSpPr>
      <dsp:spPr>
        <a:xfrm>
          <a:off x="1311057" y="3840474"/>
          <a:ext cx="1366410" cy="3656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Production</a:t>
          </a:r>
          <a:endParaRPr lang="en-US" sz="1200" kern="1200" dirty="0"/>
        </a:p>
      </dsp:txBody>
      <dsp:txXfrm>
        <a:off x="1321767" y="3851184"/>
        <a:ext cx="1344990" cy="34424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66AFC-ECB9-4EFD-B8A3-1B8D9A0C9F80}" type="datetimeFigureOut">
              <a:rPr lang="en-US" smtClean="0"/>
              <a:t>11/20/2014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8F7A9-CE8F-4DD7-9555-90F8A386B83A}" type="slidenum">
              <a:rPr lang="en-US" smtClean="0"/>
              <a:t>‹#›</a:t>
            </a:fld>
            <a:endParaRPr lang="en-US"/>
          </a:p>
        </p:txBody>
      </p:sp>
    </p:spTree>
    <p:extLst>
      <p:ext uri="{BB962C8B-B14F-4D97-AF65-F5344CB8AC3E}">
        <p14:creationId xmlns:p14="http://schemas.microsoft.com/office/powerpoint/2010/main" val="208453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11/20/2014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eloper.xamarin.com/guides/cross-platform/ci/jenkins_walkthroug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odemag.com/Article/100610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ohnbintz.github.io/jasmine-headless-webkit/" TargetMode="External"/><Relationship Id="rId2" Type="http://schemas.openxmlformats.org/officeDocument/2006/relationships/hyperlink" Target="https://github.com/larrymyers/jasmine-report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mailto:jhass@quicksolu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iki.jenkins-ci.org/display/JENKINS/Aw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16626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Build Processes</a:t>
            </a:r>
            <a:endParaRPr lang="en-US" dirty="0"/>
          </a:p>
        </p:txBody>
      </p:sp>
      <p:pic>
        <p:nvPicPr>
          <p:cNvPr id="4" name="Content Placeholder 3"/>
          <p:cNvPicPr>
            <a:picLocks noGrp="1" noChangeAspect="1"/>
          </p:cNvPicPr>
          <p:nvPr>
            <p:ph idx="1"/>
          </p:nvPr>
        </p:nvPicPr>
        <p:blipFill>
          <a:blip r:embed="rId2"/>
          <a:stretch>
            <a:fillRect/>
          </a:stretch>
        </p:blipFill>
        <p:spPr>
          <a:xfrm>
            <a:off x="2923770" y="2011363"/>
            <a:ext cx="6258734" cy="3767137"/>
          </a:xfrm>
          <a:prstGeom prst="rect">
            <a:avLst/>
          </a:prstGeom>
        </p:spPr>
      </p:pic>
    </p:spTree>
    <p:extLst>
      <p:ext uri="{BB962C8B-B14F-4D97-AF65-F5344CB8AC3E}">
        <p14:creationId xmlns:p14="http://schemas.microsoft.com/office/powerpoint/2010/main" val="1435225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And Jenkins</a:t>
            </a:r>
            <a:endParaRPr lang="en-US" dirty="0"/>
          </a:p>
        </p:txBody>
      </p:sp>
      <p:sp>
        <p:nvSpPr>
          <p:cNvPr id="3" name="Content Placeholder 2"/>
          <p:cNvSpPr>
            <a:spLocks noGrp="1"/>
          </p:cNvSpPr>
          <p:nvPr>
            <p:ph idx="1"/>
          </p:nvPr>
        </p:nvSpPr>
        <p:spPr/>
        <p:txBody>
          <a:bodyPr/>
          <a:lstStyle/>
          <a:p>
            <a:r>
              <a:rPr lang="en-US" dirty="0">
                <a:hlinkClick r:id="rId2"/>
              </a:rPr>
              <a:t>http://developer.xamarin.com/guides/cross-platform/ci/jenkins_walkthrough</a:t>
            </a:r>
            <a:r>
              <a:rPr lang="en-US" dirty="0" smtClean="0">
                <a:hlinkClick r:id="rId2"/>
              </a:rPr>
              <a:t>/</a:t>
            </a:r>
            <a:endParaRPr lang="en-US" dirty="0" smtClean="0"/>
          </a:p>
          <a:p>
            <a:r>
              <a:rPr lang="en-US" dirty="0" smtClean="0"/>
              <a:t>Grab the </a:t>
            </a:r>
            <a:r>
              <a:rPr lang="en-US" dirty="0" err="1" smtClean="0"/>
              <a:t>Github</a:t>
            </a:r>
            <a:r>
              <a:rPr lang="en-US" dirty="0" smtClean="0"/>
              <a:t> Plugin</a:t>
            </a:r>
          </a:p>
          <a:p>
            <a:r>
              <a:rPr lang="en-US" dirty="0" smtClean="0"/>
              <a:t>Grab the </a:t>
            </a:r>
            <a:r>
              <a:rPr lang="en-US" dirty="0" err="1" smtClean="0"/>
              <a:t>MSBuild</a:t>
            </a:r>
            <a:r>
              <a:rPr lang="en-US" dirty="0" smtClean="0"/>
              <a:t> Plugin</a:t>
            </a:r>
          </a:p>
          <a:p>
            <a:r>
              <a:rPr lang="en-US" dirty="0" smtClean="0"/>
              <a:t>iOS Project</a:t>
            </a:r>
          </a:p>
          <a:p>
            <a:r>
              <a:rPr lang="en-US" dirty="0" smtClean="0"/>
              <a:t>Android Project</a:t>
            </a:r>
          </a:p>
          <a:p>
            <a:pPr lvl="1"/>
            <a:endParaRPr lang="en-US" dirty="0" smtClean="0"/>
          </a:p>
          <a:p>
            <a:endParaRPr lang="en-US" dirty="0"/>
          </a:p>
        </p:txBody>
      </p:sp>
      <p:pic>
        <p:nvPicPr>
          <p:cNvPr id="8194" name="Picture 2" descr="http://developer.xamarin.com/guides/cross-platform/ci/intro_to_ci/Images/image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825" y="3319454"/>
            <a:ext cx="7829024" cy="320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78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Xamarin</a:t>
            </a:r>
          </a:p>
          <a:p>
            <a:pPr lvl="1"/>
            <a:r>
              <a:rPr lang="en-US" dirty="0" err="1" smtClean="0"/>
              <a:t>NUnit</a:t>
            </a:r>
            <a:r>
              <a:rPr lang="en-US" dirty="0" smtClean="0"/>
              <a:t>: </a:t>
            </a:r>
            <a:r>
              <a:rPr lang="en-US" dirty="0" err="1"/>
              <a:t>NUnit</a:t>
            </a:r>
            <a:r>
              <a:rPr lang="en-US" dirty="0"/>
              <a:t> is a unit-testing framework for all </a:t>
            </a:r>
            <a:r>
              <a:rPr lang="en-US" dirty="0" err="1"/>
              <a:t>.Net</a:t>
            </a:r>
            <a:r>
              <a:rPr lang="en-US" dirty="0"/>
              <a:t> languages</a:t>
            </a:r>
            <a:r>
              <a:rPr lang="en-US" dirty="0" smtClean="0"/>
              <a:t>.</a:t>
            </a:r>
          </a:p>
          <a:p>
            <a:r>
              <a:rPr lang="en-US" dirty="0" smtClean="0"/>
              <a:t> </a:t>
            </a:r>
            <a:r>
              <a:rPr lang="en-US" dirty="0" err="1" smtClean="0"/>
              <a:t>PhoneGap</a:t>
            </a:r>
            <a:endParaRPr lang="en-US" dirty="0" smtClean="0"/>
          </a:p>
          <a:p>
            <a:pPr lvl="1"/>
            <a:r>
              <a:rPr lang="en-US" dirty="0" smtClean="0"/>
              <a:t>JS Testing With Jasmine: Does DOM less JS Testing</a:t>
            </a:r>
            <a:endParaRPr lang="en-US" dirty="0"/>
          </a:p>
        </p:txBody>
      </p:sp>
      <p:pic>
        <p:nvPicPr>
          <p:cNvPr id="3074" name="Picture 2" descr="https://encrypted-tbn1.gstatic.com/images?q=tbn:ANd9GcSiPXbIekeqhQljUgp9tmdHszX6l4Y3xkEjZ7sv5YttoVgKYUSxixFc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032" y="2011680"/>
            <a:ext cx="10382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890544" y="3121229"/>
            <a:ext cx="1403713" cy="1286737"/>
          </a:xfrm>
          <a:prstGeom prst="rect">
            <a:avLst/>
          </a:prstGeom>
        </p:spPr>
      </p:pic>
    </p:spTree>
    <p:extLst>
      <p:ext uri="{BB962C8B-B14F-4D97-AF65-F5344CB8AC3E}">
        <p14:creationId xmlns:p14="http://schemas.microsoft.com/office/powerpoint/2010/main" val="1861669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Jenkins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www.codemag.com/Article/1006101</a:t>
            </a:r>
            <a:endParaRPr lang="en-US" dirty="0" smtClean="0"/>
          </a:p>
          <a:p>
            <a:endParaRPr lang="en-US" dirty="0"/>
          </a:p>
        </p:txBody>
      </p:sp>
      <p:pic>
        <p:nvPicPr>
          <p:cNvPr id="4" name="Picture 3"/>
          <p:cNvPicPr>
            <a:picLocks noChangeAspect="1"/>
          </p:cNvPicPr>
          <p:nvPr/>
        </p:nvPicPr>
        <p:blipFill>
          <a:blip r:embed="rId3"/>
          <a:stretch>
            <a:fillRect/>
          </a:stretch>
        </p:blipFill>
        <p:spPr>
          <a:xfrm>
            <a:off x="6003961" y="2872468"/>
            <a:ext cx="5772150" cy="3638550"/>
          </a:xfrm>
          <a:prstGeom prst="rect">
            <a:avLst/>
          </a:prstGeom>
        </p:spPr>
      </p:pic>
      <p:sp>
        <p:nvSpPr>
          <p:cNvPr id="5" name="Rectangle 4"/>
          <p:cNvSpPr/>
          <p:nvPr/>
        </p:nvSpPr>
        <p:spPr>
          <a:xfrm>
            <a:off x="292309" y="2872468"/>
            <a:ext cx="6096000" cy="1754326"/>
          </a:xfrm>
          <a:prstGeom prst="rect">
            <a:avLst/>
          </a:prstGeom>
        </p:spPr>
        <p:txBody>
          <a:bodyPr>
            <a:spAutoFit/>
          </a:bodyPr>
          <a:lstStyle/>
          <a:p>
            <a:r>
              <a:rPr lang="en-US" dirty="0" err="1"/>
              <a:t>nunit</a:t>
            </a:r>
            <a:r>
              <a:rPr lang="en-US" dirty="0"/>
              <a:t> :</a:t>
            </a:r>
            <a:r>
              <a:rPr lang="en-US" dirty="0" err="1"/>
              <a:t>unit_tests</a:t>
            </a:r>
            <a:r>
              <a:rPr lang="en-US" dirty="0"/>
              <a:t> do |</a:t>
            </a:r>
            <a:r>
              <a:rPr lang="en-US" dirty="0" err="1"/>
              <a:t>nunit</a:t>
            </a:r>
            <a:r>
              <a:rPr lang="en-US" dirty="0"/>
              <a:t>|</a:t>
            </a:r>
          </a:p>
          <a:p>
            <a:r>
              <a:rPr lang="en-US" dirty="0"/>
              <a:t>  </a:t>
            </a:r>
            <a:r>
              <a:rPr lang="en-US" dirty="0" err="1"/>
              <a:t>nunit.command</a:t>
            </a:r>
            <a:r>
              <a:rPr lang="en-US" dirty="0"/>
              <a:t> = "Lib/</a:t>
            </a:r>
            <a:r>
              <a:rPr lang="en-US" dirty="0" err="1"/>
              <a:t>NUnit</a:t>
            </a:r>
            <a:r>
              <a:rPr lang="en-US" dirty="0"/>
              <a:t> 2.6/nunit-console.exe"</a:t>
            </a:r>
          </a:p>
          <a:p>
            <a:r>
              <a:rPr lang="en-US" dirty="0"/>
              <a:t>  </a:t>
            </a:r>
            <a:r>
              <a:rPr lang="en-US" dirty="0" err="1"/>
              <a:t>nunit.assemblies</a:t>
            </a:r>
            <a:r>
              <a:rPr lang="en-US" dirty="0"/>
              <a:t> </a:t>
            </a:r>
            <a:r>
              <a:rPr lang="en-US" dirty="0" smtClean="0"/>
              <a:t>“</a:t>
            </a:r>
            <a:r>
              <a:rPr lang="en-US" dirty="0" err="1" smtClean="0"/>
              <a:t>ProjectLog</a:t>
            </a:r>
            <a:r>
              <a:rPr lang="en-US" dirty="0" smtClean="0"/>
              <a:t>/</a:t>
            </a:r>
            <a:r>
              <a:rPr lang="en-US" dirty="0" err="1" smtClean="0"/>
              <a:t>ProjectLog.Unit</a:t>
            </a:r>
            <a:r>
              <a:rPr lang="en-US" dirty="0" smtClean="0"/>
              <a:t>/bin/Debug/ProjectLog.Unit.dll</a:t>
            </a:r>
            <a:r>
              <a:rPr lang="en-US" dirty="0"/>
              <a:t>"</a:t>
            </a:r>
          </a:p>
          <a:p>
            <a:r>
              <a:rPr lang="en-US" dirty="0"/>
              <a:t>  </a:t>
            </a:r>
            <a:r>
              <a:rPr lang="en-US" dirty="0" err="1"/>
              <a:t>nunit.options</a:t>
            </a:r>
            <a:r>
              <a:rPr lang="en-US" dirty="0"/>
              <a:t> '/</a:t>
            </a:r>
            <a:r>
              <a:rPr lang="en-US" dirty="0" smtClean="0"/>
              <a:t>xml=TestResults.xml /framework:net-4.5'</a:t>
            </a:r>
            <a:endParaRPr lang="en-US" dirty="0"/>
          </a:p>
          <a:p>
            <a:r>
              <a:rPr lang="en-US" dirty="0"/>
              <a:t>end</a:t>
            </a:r>
          </a:p>
        </p:txBody>
      </p:sp>
    </p:spTree>
    <p:extLst>
      <p:ext uri="{BB962C8B-B14F-4D97-AF65-F5344CB8AC3E}">
        <p14:creationId xmlns:p14="http://schemas.microsoft.com/office/powerpoint/2010/main" val="3529429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and Jenkins</a:t>
            </a:r>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https</a:t>
            </a:r>
            <a:r>
              <a:rPr lang="en-US" dirty="0">
                <a:hlinkClick r:id="rId2"/>
              </a:rPr>
              <a:t>://</a:t>
            </a:r>
            <a:r>
              <a:rPr lang="en-US" dirty="0" smtClean="0">
                <a:hlinkClick r:id="rId2"/>
              </a:rPr>
              <a:t>github.com/larrymyers/jasmine-reporters</a:t>
            </a:r>
            <a:endParaRPr lang="en-US" dirty="0" smtClean="0"/>
          </a:p>
          <a:p>
            <a:r>
              <a:rPr lang="en-US" dirty="0" err="1"/>
              <a:t>NUnitXmlReporter</a:t>
            </a:r>
            <a:r>
              <a:rPr lang="en-US" dirty="0"/>
              <a:t> - Report test results to a file in </a:t>
            </a:r>
            <a:r>
              <a:rPr lang="en-US" dirty="0" err="1"/>
              <a:t>NUnit</a:t>
            </a:r>
            <a:r>
              <a:rPr lang="en-US" dirty="0"/>
              <a:t> XML Report format.</a:t>
            </a:r>
          </a:p>
          <a:p>
            <a:endParaRPr lang="en-US" dirty="0" smtClean="0"/>
          </a:p>
          <a:p>
            <a:r>
              <a:rPr lang="en-US" dirty="0">
                <a:hlinkClick r:id="rId3"/>
              </a:rPr>
              <a:t>http://johnbintz.github.io/jasmine-headless-webkit</a:t>
            </a:r>
            <a:r>
              <a:rPr lang="en-US" dirty="0" smtClean="0">
                <a:hlinkClick r:id="rId3"/>
              </a:rPr>
              <a:t>/</a:t>
            </a:r>
            <a:endParaRPr lang="en-US" dirty="0" smtClean="0"/>
          </a:p>
          <a:p>
            <a:r>
              <a:rPr lang="en-US" dirty="0" smtClean="0"/>
              <a:t>require 'jasmine-headless-</a:t>
            </a:r>
            <a:r>
              <a:rPr lang="en-US" dirty="0" err="1" smtClean="0"/>
              <a:t>webkit</a:t>
            </a:r>
            <a:r>
              <a:rPr lang="en-US" dirty="0" smtClean="0"/>
              <a:t>‘</a:t>
            </a:r>
          </a:p>
          <a:p>
            <a:r>
              <a:rPr lang="en-US" dirty="0" smtClean="0"/>
              <a:t>Jasmine</a:t>
            </a:r>
            <a:r>
              <a:rPr lang="en-US" dirty="0"/>
              <a:t>::Headless::</a:t>
            </a:r>
            <a:r>
              <a:rPr lang="en-US" dirty="0" err="1"/>
              <a:t>Task.new</a:t>
            </a:r>
            <a:r>
              <a:rPr lang="en-US" dirty="0"/>
              <a:t>('</a:t>
            </a:r>
            <a:r>
              <a:rPr lang="en-US" dirty="0" err="1"/>
              <a:t>jasmine:headless</a:t>
            </a:r>
            <a:r>
              <a:rPr lang="en-US" dirty="0"/>
              <a:t>') do |t|</a:t>
            </a:r>
          </a:p>
          <a:p>
            <a:r>
              <a:rPr lang="en-US" dirty="0"/>
              <a:t>  </a:t>
            </a:r>
            <a:r>
              <a:rPr lang="en-US" dirty="0" err="1"/>
              <a:t>t.colors</a:t>
            </a:r>
            <a:r>
              <a:rPr lang="en-US" dirty="0"/>
              <a:t> = true</a:t>
            </a:r>
          </a:p>
          <a:p>
            <a:r>
              <a:rPr lang="en-US" dirty="0"/>
              <a:t>  </a:t>
            </a:r>
            <a:r>
              <a:rPr lang="en-US" dirty="0" err="1"/>
              <a:t>t.keep_on_error</a:t>
            </a:r>
            <a:r>
              <a:rPr lang="en-US" dirty="0"/>
              <a:t> = true</a:t>
            </a:r>
          </a:p>
          <a:p>
            <a:r>
              <a:rPr lang="en-US" dirty="0"/>
              <a:t>  </a:t>
            </a:r>
            <a:r>
              <a:rPr lang="en-US" dirty="0" err="1"/>
              <a:t>t.jasmine_config</a:t>
            </a:r>
            <a:r>
              <a:rPr lang="en-US" dirty="0"/>
              <a:t> = 'this/is/the/</a:t>
            </a:r>
            <a:r>
              <a:rPr lang="en-US" dirty="0" err="1"/>
              <a:t>path.yml</a:t>
            </a:r>
            <a:r>
              <a:rPr lang="en-US" dirty="0"/>
              <a:t>'</a:t>
            </a:r>
          </a:p>
          <a:p>
            <a:r>
              <a:rPr lang="en-US" dirty="0" smtClean="0"/>
              <a:t>End</a:t>
            </a:r>
          </a:p>
          <a:p>
            <a:endParaRPr lang="en-US" dirty="0" smtClean="0"/>
          </a:p>
          <a:p>
            <a:r>
              <a:rPr lang="en-US" dirty="0" smtClean="0"/>
              <a:t>Post Build Add the Result TestResult.xml as during the Xamarin Tests</a:t>
            </a:r>
            <a:endParaRPr lang="en-US" dirty="0"/>
          </a:p>
        </p:txBody>
      </p:sp>
    </p:spTree>
    <p:extLst>
      <p:ext uri="{BB962C8B-B14F-4D97-AF65-F5344CB8AC3E}">
        <p14:creationId xmlns:p14="http://schemas.microsoft.com/office/powerpoint/2010/main" val="665645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utomate using Ruby or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7763" y="499533"/>
            <a:ext cx="5502236" cy="38899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p:txBody>
          <a:bodyPr/>
          <a:lstStyle/>
          <a:p>
            <a:r>
              <a:rPr lang="en-US" dirty="0" smtClean="0"/>
              <a:t>Xamarin</a:t>
            </a:r>
          </a:p>
          <a:p>
            <a:pPr lvl="1"/>
            <a:r>
              <a:rPr lang="en-US" dirty="0" smtClean="0"/>
              <a:t>Xamarin Test Cloud</a:t>
            </a:r>
          </a:p>
          <a:p>
            <a:pPr marL="4572" lvl="1" indent="0">
              <a:buNone/>
            </a:pPr>
            <a:endParaRPr lang="en-US" dirty="0" smtClean="0"/>
          </a:p>
          <a:p>
            <a:r>
              <a:rPr lang="en-US" dirty="0" err="1" smtClean="0"/>
              <a:t>Telerik</a:t>
            </a:r>
            <a:r>
              <a:rPr lang="en-US" dirty="0" smtClean="0"/>
              <a:t> </a:t>
            </a:r>
            <a:r>
              <a:rPr lang="en-US" dirty="0" err="1" smtClean="0"/>
              <a:t>AppBuilder</a:t>
            </a:r>
            <a:endParaRPr lang="en-US" dirty="0" smtClean="0"/>
          </a:p>
          <a:p>
            <a:pPr lvl="1"/>
            <a:r>
              <a:rPr lang="en-US" dirty="0" err="1" smtClean="0"/>
              <a:t>Telerik</a:t>
            </a:r>
            <a:r>
              <a:rPr lang="en-US" dirty="0" smtClean="0"/>
              <a:t> Platform Testing</a:t>
            </a:r>
          </a:p>
        </p:txBody>
      </p:sp>
      <p:pic>
        <p:nvPicPr>
          <p:cNvPr id="4" name="Picture 3"/>
          <p:cNvPicPr>
            <a:picLocks noChangeAspect="1"/>
          </p:cNvPicPr>
          <p:nvPr/>
        </p:nvPicPr>
        <p:blipFill>
          <a:blip r:embed="rId3"/>
          <a:stretch>
            <a:fillRect/>
          </a:stretch>
        </p:blipFill>
        <p:spPr>
          <a:xfrm>
            <a:off x="4332650" y="4210031"/>
            <a:ext cx="5686425" cy="2590800"/>
          </a:xfrm>
          <a:prstGeom prst="rect">
            <a:avLst/>
          </a:prstGeom>
        </p:spPr>
      </p:pic>
    </p:spTree>
    <p:extLst>
      <p:ext uri="{BB962C8B-B14F-4D97-AF65-F5344CB8AC3E}">
        <p14:creationId xmlns:p14="http://schemas.microsoft.com/office/powerpoint/2010/main" val="3558072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Test Cloud and Jenkins</a:t>
            </a:r>
            <a:endParaRPr lang="en-US" dirty="0"/>
          </a:p>
        </p:txBody>
      </p:sp>
      <p:sp>
        <p:nvSpPr>
          <p:cNvPr id="3" name="Content Placeholder 2"/>
          <p:cNvSpPr>
            <a:spLocks noGrp="1"/>
          </p:cNvSpPr>
          <p:nvPr>
            <p:ph idx="1"/>
          </p:nvPr>
        </p:nvSpPr>
        <p:spPr/>
        <p:txBody>
          <a:bodyPr/>
          <a:lstStyle/>
          <a:p>
            <a:r>
              <a:rPr lang="en-US" dirty="0"/>
              <a:t>Install the necessary command line </a:t>
            </a:r>
            <a:r>
              <a:rPr lang="en-US" dirty="0" smtClean="0"/>
              <a:t>tool </a:t>
            </a:r>
            <a:r>
              <a:rPr lang="en-US" b="1" dirty="0" smtClean="0"/>
              <a:t>test-cloud.exe</a:t>
            </a:r>
            <a:r>
              <a:rPr lang="en-US" dirty="0"/>
              <a:t> - This is for tests written using </a:t>
            </a:r>
            <a:r>
              <a:rPr lang="en-US" dirty="0" err="1"/>
              <a:t>Xamarin.UITest</a:t>
            </a:r>
            <a:r>
              <a:rPr lang="en-US" dirty="0"/>
              <a:t>.</a:t>
            </a:r>
          </a:p>
          <a:p>
            <a:r>
              <a:rPr lang="en-US" dirty="0" smtClean="0"/>
              <a:t>Add A Build Step to your iOS or Android Build</a:t>
            </a:r>
          </a:p>
          <a:p>
            <a:pPr lvl="1"/>
            <a:r>
              <a:rPr lang="en-US" dirty="0" smtClean="0"/>
              <a:t>test-cloud.exe </a:t>
            </a:r>
            <a:r>
              <a:rPr lang="en-US" dirty="0"/>
              <a:t>&lt;path-to-</a:t>
            </a:r>
            <a:r>
              <a:rPr lang="en-US" dirty="0" err="1"/>
              <a:t>apk</a:t>
            </a:r>
            <a:r>
              <a:rPr lang="en-US" dirty="0"/>
              <a:t>-or-</a:t>
            </a:r>
            <a:r>
              <a:rPr lang="en-US" dirty="0" err="1"/>
              <a:t>ipa</a:t>
            </a:r>
            <a:r>
              <a:rPr lang="en-US" dirty="0"/>
              <a:t>-file&gt; &lt;test-cloud-</a:t>
            </a:r>
            <a:r>
              <a:rPr lang="en-US" dirty="0" err="1"/>
              <a:t>api</a:t>
            </a:r>
            <a:r>
              <a:rPr lang="en-US" dirty="0"/>
              <a:t>-key&gt; --devices &lt;device-selection-id&gt; --assembly-</a:t>
            </a:r>
            <a:r>
              <a:rPr lang="en-US" dirty="0" err="1"/>
              <a:t>dir</a:t>
            </a:r>
            <a:r>
              <a:rPr lang="en-US" dirty="0"/>
              <a:t> &lt;path-to-tests-containing-test-assemblies&gt;</a:t>
            </a:r>
            <a:endParaRPr lang="en-US" dirty="0"/>
          </a:p>
        </p:txBody>
      </p:sp>
    </p:spTree>
    <p:extLst>
      <p:ext uri="{BB962C8B-B14F-4D97-AF65-F5344CB8AC3E}">
        <p14:creationId xmlns:p14="http://schemas.microsoft.com/office/powerpoint/2010/main" val="681037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Deployment</a:t>
            </a:r>
            <a:endParaRPr lang="en-US" dirty="0"/>
          </a:p>
        </p:txBody>
      </p:sp>
      <p:sp>
        <p:nvSpPr>
          <p:cNvPr id="3" name="Content Placeholder 2"/>
          <p:cNvSpPr>
            <a:spLocks noGrp="1"/>
          </p:cNvSpPr>
          <p:nvPr>
            <p:ph idx="1"/>
          </p:nvPr>
        </p:nvSpPr>
        <p:spPr/>
        <p:txBody>
          <a:bodyPr/>
          <a:lstStyle/>
          <a:p>
            <a:r>
              <a:rPr lang="en-US" dirty="0" err="1" smtClean="0"/>
              <a:t>Telerik</a:t>
            </a:r>
            <a:r>
              <a:rPr lang="en-US" dirty="0" smtClean="0"/>
              <a:t> </a:t>
            </a:r>
            <a:r>
              <a:rPr lang="en-US" dirty="0" err="1" smtClean="0"/>
              <a:t>AppBuilder</a:t>
            </a:r>
            <a:endParaRPr lang="en-US" dirty="0" smtClean="0"/>
          </a:p>
          <a:p>
            <a:pPr lvl="1"/>
            <a:r>
              <a:rPr lang="en-US" dirty="0" err="1" smtClean="0"/>
              <a:t>AppBuilder</a:t>
            </a:r>
            <a:r>
              <a:rPr lang="en-US" dirty="0" smtClean="0"/>
              <a:t> CLI</a:t>
            </a:r>
          </a:p>
          <a:p>
            <a:pPr lvl="1"/>
            <a:r>
              <a:rPr lang="en-US" dirty="0" err="1" smtClean="0"/>
              <a:t>AppBuilder</a:t>
            </a:r>
            <a:r>
              <a:rPr lang="en-US" dirty="0" smtClean="0"/>
              <a:t> Companion</a:t>
            </a:r>
          </a:p>
          <a:p>
            <a:pPr lvl="1"/>
            <a:r>
              <a:rPr lang="en-US" dirty="0" err="1" smtClean="0"/>
              <a:t>AppManager</a:t>
            </a:r>
            <a:endParaRPr lang="en-US" dirty="0"/>
          </a:p>
          <a:p>
            <a:pPr lvl="1"/>
            <a:r>
              <a:rPr lang="en-US" dirty="0" smtClean="0"/>
              <a:t>Analytics</a:t>
            </a:r>
            <a:endParaRPr lang="en-US" dirty="0"/>
          </a:p>
        </p:txBody>
      </p:sp>
      <p:pic>
        <p:nvPicPr>
          <p:cNvPr id="6" name="Picture 5"/>
          <p:cNvPicPr>
            <a:picLocks noChangeAspect="1"/>
          </p:cNvPicPr>
          <p:nvPr/>
        </p:nvPicPr>
        <p:blipFill>
          <a:blip r:embed="rId2"/>
          <a:stretch>
            <a:fillRect/>
          </a:stretch>
        </p:blipFill>
        <p:spPr>
          <a:xfrm>
            <a:off x="3432132" y="3799753"/>
            <a:ext cx="3513994" cy="2794644"/>
          </a:xfrm>
          <a:prstGeom prst="rect">
            <a:avLst/>
          </a:prstGeom>
        </p:spPr>
      </p:pic>
      <p:pic>
        <p:nvPicPr>
          <p:cNvPr id="5" name="Picture 4"/>
          <p:cNvPicPr>
            <a:picLocks noChangeAspect="1"/>
          </p:cNvPicPr>
          <p:nvPr/>
        </p:nvPicPr>
        <p:blipFill>
          <a:blip r:embed="rId3"/>
          <a:stretch>
            <a:fillRect/>
          </a:stretch>
        </p:blipFill>
        <p:spPr>
          <a:xfrm>
            <a:off x="9205022" y="363314"/>
            <a:ext cx="2107393" cy="2819921"/>
          </a:xfrm>
          <a:prstGeom prst="rect">
            <a:avLst/>
          </a:prstGeom>
        </p:spPr>
      </p:pic>
      <p:pic>
        <p:nvPicPr>
          <p:cNvPr id="7" name="Picture 6"/>
          <p:cNvPicPr>
            <a:picLocks noChangeAspect="1"/>
          </p:cNvPicPr>
          <p:nvPr/>
        </p:nvPicPr>
        <p:blipFill>
          <a:blip r:embed="rId4"/>
          <a:stretch>
            <a:fillRect/>
          </a:stretch>
        </p:blipFill>
        <p:spPr>
          <a:xfrm>
            <a:off x="7977975" y="3413047"/>
            <a:ext cx="3429000" cy="3181350"/>
          </a:xfrm>
          <a:prstGeom prst="rect">
            <a:avLst/>
          </a:prstGeom>
        </p:spPr>
      </p:pic>
      <p:sp>
        <p:nvSpPr>
          <p:cNvPr id="9" name="Rectangle 8"/>
          <p:cNvSpPr/>
          <p:nvPr/>
        </p:nvSpPr>
        <p:spPr>
          <a:xfrm>
            <a:off x="3373357" y="1981769"/>
            <a:ext cx="6096000" cy="461665"/>
          </a:xfrm>
          <a:prstGeom prst="rect">
            <a:avLst/>
          </a:prstGeom>
        </p:spPr>
        <p:txBody>
          <a:bodyPr>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build </a:t>
            </a:r>
            <a:r>
              <a:rPr lang="en-US" sz="1200" dirty="0" err="1">
                <a:solidFill>
                  <a:srgbClr val="3E526B"/>
                </a:solidFill>
                <a:latin typeface="Courier New" panose="02070309020205020404" pitchFamily="49" charset="0"/>
              </a:rPr>
              <a:t>ios</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provision </a:t>
            </a:r>
            <a:r>
              <a:rPr lang="en-US" sz="1200" dirty="0">
                <a:solidFill>
                  <a:srgbClr val="2DB245"/>
                </a:solidFill>
                <a:latin typeface="Courier New" panose="02070309020205020404" pitchFamily="49" charset="0"/>
              </a:rPr>
              <a:t>"My Provisioning Profile"</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certificate </a:t>
            </a:r>
            <a:r>
              <a:rPr lang="en-US" sz="1200" dirty="0">
                <a:solidFill>
                  <a:srgbClr val="2DB245"/>
                </a:solidFill>
                <a:latin typeface="Courier New" panose="02070309020205020404" pitchFamily="49" charset="0"/>
              </a:rPr>
              <a:t>"My Certificate"</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FF3399"/>
                </a:solidFill>
                <a:latin typeface="Courier New" panose="02070309020205020404" pitchFamily="49" charset="0"/>
              </a:rPr>
              <a:t>no</a:t>
            </a:r>
            <a:r>
              <a:rPr lang="en-US" sz="1200" dirty="0">
                <a:solidFill>
                  <a:srgbClr val="333333"/>
                </a:solidFill>
                <a:latin typeface="Courier New" panose="02070309020205020404" pitchFamily="49" charset="0"/>
              </a:rPr>
              <a:t>-</a:t>
            </a:r>
            <a:r>
              <a:rPr lang="en-US" sz="1200" dirty="0" err="1">
                <a:solidFill>
                  <a:srgbClr val="3E526B"/>
                </a:solidFill>
                <a:latin typeface="Courier New" panose="02070309020205020404" pitchFamily="49" charset="0"/>
              </a:rPr>
              <a:t>livesync</a:t>
            </a:r>
            <a:endParaRPr lang="en-US" sz="1200" dirty="0"/>
          </a:p>
        </p:txBody>
      </p:sp>
      <p:sp>
        <p:nvSpPr>
          <p:cNvPr id="10" name="Rectangle 9"/>
          <p:cNvSpPr/>
          <p:nvPr/>
        </p:nvSpPr>
        <p:spPr>
          <a:xfrm>
            <a:off x="3372975" y="2473345"/>
            <a:ext cx="3345788" cy="276999"/>
          </a:xfrm>
          <a:prstGeom prst="rect">
            <a:avLst/>
          </a:prstGeom>
        </p:spPr>
        <p:txBody>
          <a:bodyPr wrap="none">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build wp8 </a:t>
            </a:r>
            <a:r>
              <a:rPr lang="en-US" sz="1200" dirty="0">
                <a:solidFill>
                  <a:srgbClr val="333333"/>
                </a:solidFill>
                <a:latin typeface="Courier New" panose="02070309020205020404" pitchFamily="49" charset="0"/>
              </a:rPr>
              <a:t>--</a:t>
            </a:r>
            <a:r>
              <a:rPr lang="en-US" sz="1200" dirty="0">
                <a:solidFill>
                  <a:srgbClr val="FF3399"/>
                </a:solidFill>
                <a:latin typeface="Courier New" panose="02070309020205020404" pitchFamily="49" charset="0"/>
              </a:rPr>
              <a:t>no</a:t>
            </a:r>
            <a:r>
              <a:rPr lang="en-US" sz="1200" dirty="0">
                <a:solidFill>
                  <a:srgbClr val="333333"/>
                </a:solidFill>
                <a:latin typeface="Courier New" panose="02070309020205020404" pitchFamily="49" charset="0"/>
              </a:rPr>
              <a:t>-</a:t>
            </a:r>
            <a:r>
              <a:rPr lang="en-US" sz="1200" dirty="0" err="1">
                <a:solidFill>
                  <a:srgbClr val="3E526B"/>
                </a:solidFill>
                <a:latin typeface="Courier New" panose="02070309020205020404" pitchFamily="49" charset="0"/>
              </a:rPr>
              <a:t>livesync</a:t>
            </a:r>
            <a:endParaRPr lang="en-US" sz="1200" dirty="0"/>
          </a:p>
        </p:txBody>
      </p:sp>
      <p:sp>
        <p:nvSpPr>
          <p:cNvPr id="11" name="Rectangle 10"/>
          <p:cNvSpPr/>
          <p:nvPr/>
        </p:nvSpPr>
        <p:spPr>
          <a:xfrm>
            <a:off x="3372975" y="1704770"/>
            <a:ext cx="3717684" cy="276999"/>
          </a:xfrm>
          <a:prstGeom prst="rect">
            <a:avLst/>
          </a:prstGeom>
        </p:spPr>
        <p:txBody>
          <a:bodyPr wrap="none">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build android </a:t>
            </a:r>
            <a:r>
              <a:rPr lang="en-US" sz="1200" dirty="0">
                <a:solidFill>
                  <a:srgbClr val="333333"/>
                </a:solidFill>
                <a:latin typeface="Courier New" panose="02070309020205020404" pitchFamily="49" charset="0"/>
              </a:rPr>
              <a:t>--</a:t>
            </a:r>
            <a:r>
              <a:rPr lang="en-US" sz="1200" dirty="0">
                <a:solidFill>
                  <a:srgbClr val="FF3399"/>
                </a:solidFill>
                <a:latin typeface="Courier New" panose="02070309020205020404" pitchFamily="49" charset="0"/>
              </a:rPr>
              <a:t>no</a:t>
            </a:r>
            <a:r>
              <a:rPr lang="en-US" sz="1200" dirty="0">
                <a:solidFill>
                  <a:srgbClr val="333333"/>
                </a:solidFill>
                <a:latin typeface="Courier New" panose="02070309020205020404" pitchFamily="49" charset="0"/>
              </a:rPr>
              <a:t>-</a:t>
            </a:r>
            <a:r>
              <a:rPr lang="en-US" sz="1200" dirty="0" err="1">
                <a:solidFill>
                  <a:srgbClr val="3E526B"/>
                </a:solidFill>
                <a:latin typeface="Courier New" panose="02070309020205020404" pitchFamily="49" charset="0"/>
              </a:rPr>
              <a:t>livesync</a:t>
            </a:r>
            <a:endParaRPr lang="en-US" sz="1200" dirty="0"/>
          </a:p>
        </p:txBody>
      </p:sp>
    </p:spTree>
    <p:extLst>
      <p:ext uri="{BB962C8B-B14F-4D97-AF65-F5344CB8AC3E}">
        <p14:creationId xmlns:p14="http://schemas.microsoft.com/office/powerpoint/2010/main" val="2959420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Deployment</a:t>
            </a:r>
            <a:endParaRPr lang="en-US" dirty="0"/>
          </a:p>
        </p:txBody>
      </p:sp>
      <p:sp>
        <p:nvSpPr>
          <p:cNvPr id="3" name="Content Placeholder 2"/>
          <p:cNvSpPr>
            <a:spLocks noGrp="1"/>
          </p:cNvSpPr>
          <p:nvPr>
            <p:ph idx="1"/>
          </p:nvPr>
        </p:nvSpPr>
        <p:spPr/>
        <p:txBody>
          <a:bodyPr/>
          <a:lstStyle/>
          <a:p>
            <a:r>
              <a:rPr lang="en-US" dirty="0" smtClean="0"/>
              <a:t>Xamarin</a:t>
            </a:r>
          </a:p>
          <a:p>
            <a:pPr lvl="1"/>
            <a:r>
              <a:rPr lang="en-US" dirty="0" err="1" smtClean="0"/>
              <a:t>Componet</a:t>
            </a:r>
            <a:endParaRPr lang="en-US" dirty="0" smtClean="0"/>
          </a:p>
          <a:p>
            <a:pPr lvl="1"/>
            <a:r>
              <a:rPr lang="en-US" dirty="0" smtClean="0"/>
              <a:t>Hockey App</a:t>
            </a:r>
            <a:endParaRPr lang="en-US" dirty="0"/>
          </a:p>
        </p:txBody>
      </p:sp>
      <p:pic>
        <p:nvPicPr>
          <p:cNvPr id="4" name="Picture 3"/>
          <p:cNvPicPr>
            <a:picLocks noChangeAspect="1"/>
          </p:cNvPicPr>
          <p:nvPr/>
        </p:nvPicPr>
        <p:blipFill>
          <a:blip r:embed="rId2"/>
          <a:stretch>
            <a:fillRect/>
          </a:stretch>
        </p:blipFill>
        <p:spPr>
          <a:xfrm>
            <a:off x="3099707" y="2011680"/>
            <a:ext cx="5399860" cy="2226636"/>
          </a:xfrm>
          <a:prstGeom prst="rect">
            <a:avLst/>
          </a:prstGeom>
        </p:spPr>
      </p:pic>
      <p:pic>
        <p:nvPicPr>
          <p:cNvPr id="5" name="Picture 4"/>
          <p:cNvPicPr>
            <a:picLocks noChangeAspect="1"/>
          </p:cNvPicPr>
          <p:nvPr/>
        </p:nvPicPr>
        <p:blipFill>
          <a:blip r:embed="rId3"/>
          <a:stretch>
            <a:fillRect/>
          </a:stretch>
        </p:blipFill>
        <p:spPr>
          <a:xfrm>
            <a:off x="5660708" y="3669878"/>
            <a:ext cx="4935034" cy="2993027"/>
          </a:xfrm>
          <a:prstGeom prst="rect">
            <a:avLst/>
          </a:prstGeom>
        </p:spPr>
      </p:pic>
      <p:pic>
        <p:nvPicPr>
          <p:cNvPr id="6" name="Picture 5"/>
          <p:cNvPicPr>
            <a:picLocks noChangeAspect="1"/>
          </p:cNvPicPr>
          <p:nvPr/>
        </p:nvPicPr>
        <p:blipFill>
          <a:blip r:embed="rId4"/>
          <a:stretch>
            <a:fillRect/>
          </a:stretch>
        </p:blipFill>
        <p:spPr>
          <a:xfrm>
            <a:off x="1007460" y="4358138"/>
            <a:ext cx="4322445" cy="1299904"/>
          </a:xfrm>
          <a:prstGeom prst="rect">
            <a:avLst/>
          </a:prstGeom>
        </p:spPr>
      </p:pic>
    </p:spTree>
    <p:extLst>
      <p:ext uri="{BB962C8B-B14F-4D97-AF65-F5344CB8AC3E}">
        <p14:creationId xmlns:p14="http://schemas.microsoft.com/office/powerpoint/2010/main" val="2448293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Deployment</a:t>
            </a:r>
            <a:endParaRPr lang="en-US" dirty="0"/>
          </a:p>
        </p:txBody>
      </p:sp>
      <p:sp>
        <p:nvSpPr>
          <p:cNvPr id="3" name="Content Placeholder 2"/>
          <p:cNvSpPr>
            <a:spLocks noGrp="1"/>
          </p:cNvSpPr>
          <p:nvPr>
            <p:ph idx="1"/>
          </p:nvPr>
        </p:nvSpPr>
        <p:spPr/>
        <p:txBody>
          <a:bodyPr/>
          <a:lstStyle/>
          <a:p>
            <a:r>
              <a:rPr lang="en-US" dirty="0" err="1" smtClean="0"/>
              <a:t>Telerik</a:t>
            </a:r>
            <a:r>
              <a:rPr lang="en-US" dirty="0" smtClean="0"/>
              <a:t> </a:t>
            </a:r>
            <a:r>
              <a:rPr lang="en-US" dirty="0" err="1" smtClean="0"/>
              <a:t>AppBuilder</a:t>
            </a:r>
            <a:endParaRPr lang="en-US" dirty="0" smtClean="0"/>
          </a:p>
          <a:p>
            <a:pPr lvl="1"/>
            <a:r>
              <a:rPr lang="en-US" dirty="0" err="1" smtClean="0"/>
              <a:t>AppBuilder</a:t>
            </a:r>
            <a:r>
              <a:rPr lang="en-US" dirty="0" smtClean="0"/>
              <a:t> CLI</a:t>
            </a:r>
          </a:p>
          <a:p>
            <a:pPr lvl="1"/>
            <a:r>
              <a:rPr lang="en-US" dirty="0" smtClean="0"/>
              <a:t>- Copy To</a:t>
            </a:r>
          </a:p>
          <a:p>
            <a:pPr lvl="1"/>
            <a:r>
              <a:rPr lang="en-US" dirty="0" err="1" smtClean="0"/>
              <a:t>DropBox</a:t>
            </a:r>
            <a:r>
              <a:rPr lang="en-US" dirty="0" smtClean="0"/>
              <a:t>/</a:t>
            </a:r>
            <a:r>
              <a:rPr lang="en-US" dirty="0" err="1" smtClean="0"/>
              <a:t>Fileshare</a:t>
            </a:r>
            <a:endParaRPr lang="en-US" dirty="0" smtClean="0"/>
          </a:p>
          <a:p>
            <a:pPr lvl="1"/>
            <a:endParaRPr lang="en-US" dirty="0"/>
          </a:p>
          <a:p>
            <a:pPr marL="4572" lvl="1" indent="0">
              <a:buNone/>
            </a:pPr>
            <a:r>
              <a:rPr lang="en-US" dirty="0" smtClean="0"/>
              <a:t>*Windows and Android both Require a Manual Deploy</a:t>
            </a:r>
          </a:p>
        </p:txBody>
      </p:sp>
      <p:sp>
        <p:nvSpPr>
          <p:cNvPr id="4" name="Rectangle 3"/>
          <p:cNvSpPr/>
          <p:nvPr/>
        </p:nvSpPr>
        <p:spPr>
          <a:xfrm>
            <a:off x="4815460" y="2358642"/>
            <a:ext cx="6357639" cy="461665"/>
          </a:xfrm>
          <a:prstGeom prst="rect">
            <a:avLst/>
          </a:prstGeom>
        </p:spPr>
        <p:txBody>
          <a:bodyPr wrap="square">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a:t>
            </a:r>
            <a:r>
              <a:rPr lang="en-US" sz="1200" dirty="0" err="1">
                <a:solidFill>
                  <a:srgbClr val="3E526B"/>
                </a:solidFill>
                <a:latin typeface="Courier New" panose="02070309020205020404" pitchFamily="49" charset="0"/>
              </a:rPr>
              <a:t>appstore</a:t>
            </a:r>
            <a:r>
              <a:rPr lang="en-US" sz="1200" dirty="0">
                <a:solidFill>
                  <a:srgbClr val="3E526B"/>
                </a:solidFill>
                <a:latin typeface="Courier New" panose="02070309020205020404" pitchFamily="49" charset="0"/>
              </a:rPr>
              <a:t> upload </a:t>
            </a:r>
            <a:r>
              <a:rPr lang="en-US" sz="1200" dirty="0">
                <a:solidFill>
                  <a:srgbClr val="333333"/>
                </a:solidFill>
                <a:latin typeface="Courier New" panose="02070309020205020404" pitchFamily="49" charset="0"/>
              </a:rPr>
              <a:t>&lt;</a:t>
            </a:r>
            <a:r>
              <a:rPr lang="en-US" sz="1200" dirty="0">
                <a:solidFill>
                  <a:srgbClr val="000000"/>
                </a:solidFill>
                <a:latin typeface="Courier New" panose="02070309020205020404" pitchFamily="49" charset="0"/>
              </a:rPr>
              <a:t>Application</a:t>
            </a:r>
            <a:r>
              <a:rPr lang="en-US" sz="1200" dirty="0">
                <a:solidFill>
                  <a:srgbClr val="3E526B"/>
                </a:solidFill>
                <a:latin typeface="Courier New" panose="02070309020205020404" pitchFamily="49" charset="0"/>
              </a:rPr>
              <a:t> </a:t>
            </a:r>
            <a:r>
              <a:rPr lang="en-US" sz="1200" dirty="0">
                <a:solidFill>
                  <a:srgbClr val="000000"/>
                </a:solidFill>
                <a:latin typeface="Courier New" panose="02070309020205020404" pitchFamily="49" charset="0"/>
              </a:rPr>
              <a:t>Name</a:t>
            </a:r>
            <a:r>
              <a:rPr lang="en-US" sz="1200" dirty="0">
                <a:solidFill>
                  <a:srgbClr val="333333"/>
                </a:solidFill>
                <a:latin typeface="Courier New" panose="02070309020205020404" pitchFamily="49" charset="0"/>
              </a:rPr>
              <a:t>&gt;</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&lt;</a:t>
            </a:r>
            <a:r>
              <a:rPr lang="en-US" sz="1200" dirty="0">
                <a:solidFill>
                  <a:srgbClr val="000000"/>
                </a:solidFill>
                <a:latin typeface="Courier New" panose="02070309020205020404" pitchFamily="49" charset="0"/>
              </a:rPr>
              <a:t>Apple</a:t>
            </a:r>
            <a:r>
              <a:rPr lang="en-US" sz="1200" dirty="0">
                <a:solidFill>
                  <a:srgbClr val="3E526B"/>
                </a:solidFill>
                <a:latin typeface="Courier New" panose="02070309020205020404" pitchFamily="49" charset="0"/>
              </a:rPr>
              <a:t> ID</a:t>
            </a:r>
            <a:r>
              <a:rPr lang="en-US" sz="1200" dirty="0">
                <a:solidFill>
                  <a:srgbClr val="333333"/>
                </a:solidFill>
                <a:latin typeface="Courier New" panose="02070309020205020404" pitchFamily="49" charset="0"/>
              </a:rPr>
              <a:t>&gt;</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&lt;</a:t>
            </a:r>
            <a:r>
              <a:rPr lang="en-US" sz="1200" dirty="0">
                <a:solidFill>
                  <a:srgbClr val="000000"/>
                </a:solidFill>
                <a:latin typeface="Courier New" panose="02070309020205020404" pitchFamily="49" charset="0"/>
              </a:rPr>
              <a:t>Password</a:t>
            </a:r>
            <a:r>
              <a:rPr lang="en-US" sz="1200" dirty="0">
                <a:solidFill>
                  <a:srgbClr val="333333"/>
                </a:solidFill>
                <a:latin typeface="Courier New" panose="02070309020205020404" pitchFamily="49" charset="0"/>
              </a:rPr>
              <a:t>&gt;</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certificate </a:t>
            </a:r>
            <a:r>
              <a:rPr lang="en-US" sz="1200" dirty="0">
                <a:solidFill>
                  <a:srgbClr val="333333"/>
                </a:solidFill>
                <a:latin typeface="Courier New" panose="02070309020205020404" pitchFamily="49" charset="0"/>
              </a:rPr>
              <a:t>&lt;</a:t>
            </a:r>
            <a:r>
              <a:rPr lang="en-US" sz="1200" dirty="0">
                <a:solidFill>
                  <a:srgbClr val="000000"/>
                </a:solidFill>
                <a:latin typeface="Courier New" panose="02070309020205020404" pitchFamily="49" charset="0"/>
              </a:rPr>
              <a:t>Certificate</a:t>
            </a:r>
            <a:r>
              <a:rPr lang="en-US" sz="1200" dirty="0">
                <a:solidFill>
                  <a:srgbClr val="3E526B"/>
                </a:solidFill>
                <a:latin typeface="Courier New" panose="02070309020205020404" pitchFamily="49" charset="0"/>
              </a:rPr>
              <a:t> ID</a:t>
            </a:r>
            <a:r>
              <a:rPr lang="en-US" sz="1200" dirty="0">
                <a:solidFill>
                  <a:srgbClr val="333333"/>
                </a:solidFill>
                <a:latin typeface="Courier New" panose="02070309020205020404" pitchFamily="49" charset="0"/>
              </a:rPr>
              <a:t>&gt;</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provision </a:t>
            </a:r>
            <a:r>
              <a:rPr lang="en-US" sz="1200" dirty="0">
                <a:solidFill>
                  <a:srgbClr val="333333"/>
                </a:solidFill>
                <a:latin typeface="Courier New" panose="02070309020205020404" pitchFamily="49" charset="0"/>
              </a:rPr>
              <a:t>&lt;</a:t>
            </a:r>
            <a:r>
              <a:rPr lang="en-US" sz="1200" dirty="0">
                <a:solidFill>
                  <a:srgbClr val="000000"/>
                </a:solidFill>
                <a:latin typeface="Courier New" panose="02070309020205020404" pitchFamily="49" charset="0"/>
              </a:rPr>
              <a:t>Provision</a:t>
            </a:r>
            <a:r>
              <a:rPr lang="en-US" sz="1200" dirty="0">
                <a:solidFill>
                  <a:srgbClr val="3E526B"/>
                </a:solidFill>
                <a:latin typeface="Courier New" panose="02070309020205020404" pitchFamily="49" charset="0"/>
              </a:rPr>
              <a:t> ID</a:t>
            </a:r>
            <a:r>
              <a:rPr lang="en-US" sz="1200" dirty="0">
                <a:solidFill>
                  <a:srgbClr val="333333"/>
                </a:solidFill>
                <a:latin typeface="Courier New" panose="02070309020205020404" pitchFamily="49" charset="0"/>
              </a:rPr>
              <a:t>&gt;</a:t>
            </a:r>
            <a:endParaRPr lang="en-US" sz="1200" dirty="0"/>
          </a:p>
        </p:txBody>
      </p:sp>
      <p:sp>
        <p:nvSpPr>
          <p:cNvPr id="5" name="Rectangle 4"/>
          <p:cNvSpPr/>
          <p:nvPr/>
        </p:nvSpPr>
        <p:spPr>
          <a:xfrm>
            <a:off x="4815460" y="1810769"/>
            <a:ext cx="4740400" cy="276999"/>
          </a:xfrm>
          <a:prstGeom prst="rect">
            <a:avLst/>
          </a:prstGeom>
        </p:spPr>
        <p:txBody>
          <a:bodyPr wrap="none">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build android </a:t>
            </a:r>
            <a:r>
              <a:rPr lang="en-US" sz="1200" dirty="0">
                <a:solidFill>
                  <a:srgbClr val="333333"/>
                </a:solidFill>
                <a:latin typeface="Courier New" panose="02070309020205020404" pitchFamily="49" charset="0"/>
              </a:rPr>
              <a:t>--</a:t>
            </a:r>
            <a:r>
              <a:rPr lang="en-US" sz="1200" dirty="0" smtClean="0">
                <a:solidFill>
                  <a:srgbClr val="FF3399"/>
                </a:solidFill>
                <a:latin typeface="Courier New" panose="02070309020205020404" pitchFamily="49" charset="0"/>
              </a:rPr>
              <a:t>no</a:t>
            </a:r>
            <a:r>
              <a:rPr lang="en-US" sz="1200" dirty="0" smtClean="0">
                <a:solidFill>
                  <a:srgbClr val="333333"/>
                </a:solidFill>
                <a:latin typeface="Courier New" panose="02070309020205020404" pitchFamily="49" charset="0"/>
              </a:rPr>
              <a:t>-</a:t>
            </a:r>
            <a:r>
              <a:rPr lang="en-US" sz="1200" dirty="0" err="1" smtClean="0">
                <a:solidFill>
                  <a:srgbClr val="3E526B"/>
                </a:solidFill>
                <a:latin typeface="Courier New" panose="02070309020205020404" pitchFamily="49" charset="0"/>
              </a:rPr>
              <a:t>livesync</a:t>
            </a:r>
            <a:r>
              <a:rPr lang="en-US" sz="1200" dirty="0" smtClean="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download</a:t>
            </a:r>
            <a:endParaRPr lang="en-US" sz="1200" dirty="0"/>
          </a:p>
        </p:txBody>
      </p:sp>
      <p:sp>
        <p:nvSpPr>
          <p:cNvPr id="6" name="Rectangle 5"/>
          <p:cNvSpPr/>
          <p:nvPr/>
        </p:nvSpPr>
        <p:spPr>
          <a:xfrm>
            <a:off x="4818994" y="3021218"/>
            <a:ext cx="6096000" cy="276999"/>
          </a:xfrm>
          <a:prstGeom prst="rect">
            <a:avLst/>
          </a:prstGeom>
        </p:spPr>
        <p:txBody>
          <a:bodyPr>
            <a:spAutoFit/>
          </a:bodyPr>
          <a:lstStyle/>
          <a:p>
            <a:r>
              <a:rPr lang="en-US" sz="1200" dirty="0" err="1">
                <a:solidFill>
                  <a:srgbClr val="3E526B"/>
                </a:solidFill>
                <a:latin typeface="Courier New" panose="02070309020205020404" pitchFamily="49" charset="0"/>
              </a:rPr>
              <a:t>appbuilder</a:t>
            </a:r>
            <a:r>
              <a:rPr lang="en-US" sz="1200" dirty="0">
                <a:solidFill>
                  <a:srgbClr val="3E526B"/>
                </a:solidFill>
                <a:latin typeface="Courier New" panose="02070309020205020404" pitchFamily="49" charset="0"/>
              </a:rPr>
              <a:t> build wp8 </a:t>
            </a:r>
            <a:r>
              <a:rPr lang="en-US" sz="1200" dirty="0">
                <a:solidFill>
                  <a:srgbClr val="333333"/>
                </a:solidFill>
                <a:latin typeface="Courier New" panose="02070309020205020404" pitchFamily="49" charset="0"/>
              </a:rPr>
              <a:t>--</a:t>
            </a:r>
            <a:r>
              <a:rPr lang="en-US" sz="1200" dirty="0">
                <a:solidFill>
                  <a:srgbClr val="FF3399"/>
                </a:solidFill>
                <a:latin typeface="Courier New" panose="02070309020205020404" pitchFamily="49" charset="0"/>
              </a:rPr>
              <a:t>no</a:t>
            </a:r>
            <a:r>
              <a:rPr lang="en-US" sz="1200" dirty="0">
                <a:solidFill>
                  <a:srgbClr val="333333"/>
                </a:solidFill>
                <a:latin typeface="Courier New" panose="02070309020205020404" pitchFamily="49" charset="0"/>
              </a:rPr>
              <a:t>-</a:t>
            </a:r>
            <a:r>
              <a:rPr lang="en-US" sz="1200" dirty="0" err="1">
                <a:solidFill>
                  <a:srgbClr val="3E526B"/>
                </a:solidFill>
                <a:latin typeface="Courier New" panose="02070309020205020404" pitchFamily="49" charset="0"/>
              </a:rPr>
              <a:t>livesync</a:t>
            </a:r>
            <a:r>
              <a:rPr lang="en-US" sz="1200" dirty="0">
                <a:solidFill>
                  <a:srgbClr val="3E526B"/>
                </a:solidFill>
                <a:latin typeface="Courier New" panose="02070309020205020404" pitchFamily="49" charset="0"/>
              </a:rPr>
              <a:t> </a:t>
            </a:r>
            <a:r>
              <a:rPr lang="en-US" sz="1200" dirty="0">
                <a:solidFill>
                  <a:srgbClr val="333333"/>
                </a:solidFill>
                <a:latin typeface="Courier New" panose="02070309020205020404" pitchFamily="49" charset="0"/>
              </a:rPr>
              <a:t>--</a:t>
            </a:r>
            <a:r>
              <a:rPr lang="en-US" sz="1200" dirty="0">
                <a:solidFill>
                  <a:srgbClr val="3E526B"/>
                </a:solidFill>
                <a:latin typeface="Courier New" panose="02070309020205020404" pitchFamily="49" charset="0"/>
              </a:rPr>
              <a:t>download</a:t>
            </a:r>
            <a:endParaRPr lang="en-US" sz="1200" dirty="0"/>
          </a:p>
        </p:txBody>
      </p:sp>
    </p:spTree>
    <p:extLst>
      <p:ext uri="{BB962C8B-B14F-4D97-AF65-F5344CB8AC3E}">
        <p14:creationId xmlns:p14="http://schemas.microsoft.com/office/powerpoint/2010/main" val="2603414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 y="-1132417"/>
            <a:ext cx="3181350" cy="3638550"/>
          </a:xfrm>
          <a:prstGeom prst="rect">
            <a:avLst/>
          </a:prstGeom>
          <a:effectLst>
            <a:softEdge rad="76200"/>
          </a:effectLst>
        </p:spPr>
      </p:pic>
      <p:sp>
        <p:nvSpPr>
          <p:cNvPr id="2" name="Title 1"/>
          <p:cNvSpPr>
            <a:spLocks noGrp="1"/>
          </p:cNvSpPr>
          <p:nvPr>
            <p:ph type="ctrTitle"/>
          </p:nvPr>
        </p:nvSpPr>
        <p:spPr/>
        <p:txBody>
          <a:bodyPr/>
          <a:lstStyle/>
          <a:p>
            <a:r>
              <a:rPr lang="en-US" sz="6600" dirty="0" smtClean="0"/>
              <a:t>Designing Mobile Applications with Xamarin</a:t>
            </a:r>
            <a:endParaRPr lang="en-US" sz="6600" dirty="0"/>
          </a:p>
        </p:txBody>
      </p:sp>
      <p:sp>
        <p:nvSpPr>
          <p:cNvPr id="3" name="Subtitle 2"/>
          <p:cNvSpPr>
            <a:spLocks noGrp="1"/>
          </p:cNvSpPr>
          <p:nvPr>
            <p:ph type="subTitle" idx="1"/>
          </p:nvPr>
        </p:nvSpPr>
        <p:spPr/>
        <p:txBody>
          <a:bodyPr/>
          <a:lstStyle/>
          <a:p>
            <a:r>
              <a:rPr lang="en-US" dirty="0" smtClean="0"/>
              <a:t>A best practices guide for optimum mobile cross platform development.</a:t>
            </a:r>
            <a:endParaRPr lang="en-US" dirty="0"/>
          </a:p>
        </p:txBody>
      </p:sp>
    </p:spTree>
    <p:extLst>
      <p:ext uri="{BB962C8B-B14F-4D97-AF65-F5344CB8AC3E}">
        <p14:creationId xmlns:p14="http://schemas.microsoft.com/office/powerpoint/2010/main" val="3153293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Deployment</a:t>
            </a:r>
            <a:endParaRPr lang="en-US" dirty="0"/>
          </a:p>
        </p:txBody>
      </p:sp>
      <p:sp>
        <p:nvSpPr>
          <p:cNvPr id="3" name="Content Placeholder 2"/>
          <p:cNvSpPr>
            <a:spLocks noGrp="1"/>
          </p:cNvSpPr>
          <p:nvPr>
            <p:ph idx="1"/>
          </p:nvPr>
        </p:nvSpPr>
        <p:spPr/>
        <p:txBody>
          <a:bodyPr/>
          <a:lstStyle/>
          <a:p>
            <a:r>
              <a:rPr lang="en-US" dirty="0" smtClean="0"/>
              <a:t>Xamarin</a:t>
            </a:r>
          </a:p>
          <a:p>
            <a:pPr lvl="1"/>
            <a:r>
              <a:rPr lang="en-US" dirty="0" smtClean="0"/>
              <a:t>Build in Deployment</a:t>
            </a:r>
          </a:p>
          <a:p>
            <a:pPr lvl="1"/>
            <a:r>
              <a:rPr lang="en-US" dirty="0" smtClean="0"/>
              <a:t>- Copy To</a:t>
            </a:r>
          </a:p>
          <a:p>
            <a:pPr lvl="1"/>
            <a:r>
              <a:rPr lang="en-US" dirty="0" err="1" smtClean="0"/>
              <a:t>DropBox</a:t>
            </a:r>
            <a:r>
              <a:rPr lang="en-US" dirty="0" smtClean="0"/>
              <a:t>/</a:t>
            </a:r>
            <a:r>
              <a:rPr lang="en-US" dirty="0" err="1" smtClean="0"/>
              <a:t>Fileshare</a:t>
            </a:r>
            <a:endParaRPr lang="en-US" dirty="0"/>
          </a:p>
        </p:txBody>
      </p:sp>
      <p:pic>
        <p:nvPicPr>
          <p:cNvPr id="4" name="Picture 3"/>
          <p:cNvPicPr>
            <a:picLocks noChangeAspect="1"/>
          </p:cNvPicPr>
          <p:nvPr/>
        </p:nvPicPr>
        <p:blipFill>
          <a:blip r:embed="rId2"/>
          <a:stretch>
            <a:fillRect/>
          </a:stretch>
        </p:blipFill>
        <p:spPr>
          <a:xfrm>
            <a:off x="657223" y="3669878"/>
            <a:ext cx="5203645" cy="3087106"/>
          </a:xfrm>
          <a:prstGeom prst="rect">
            <a:avLst/>
          </a:prstGeom>
        </p:spPr>
      </p:pic>
      <p:sp>
        <p:nvSpPr>
          <p:cNvPr id="9" name="Rectangle 8"/>
          <p:cNvSpPr/>
          <p:nvPr/>
        </p:nvSpPr>
        <p:spPr>
          <a:xfrm>
            <a:off x="5860868" y="1750859"/>
            <a:ext cx="5569131" cy="3046988"/>
          </a:xfrm>
          <a:prstGeom prst="rect">
            <a:avLst/>
          </a:prstGeom>
        </p:spPr>
        <p:txBody>
          <a:bodyPr wrap="square">
            <a:spAutoFit/>
          </a:bodyPr>
          <a:lstStyle/>
          <a:p>
            <a:r>
              <a:rPr lang="en-US" sz="1200" dirty="0"/>
              <a:t>&lt;</a:t>
            </a:r>
            <a:r>
              <a:rPr lang="en-US" sz="1200" dirty="0" err="1"/>
              <a:t>ItemGroup</a:t>
            </a:r>
            <a:r>
              <a:rPr lang="en-US" sz="1200" dirty="0"/>
              <a:t>&gt;</a:t>
            </a:r>
          </a:p>
          <a:p>
            <a:r>
              <a:rPr lang="en-US" sz="1200" dirty="0"/>
              <a:t>         &lt;</a:t>
            </a:r>
            <a:r>
              <a:rPr lang="en-US" sz="1200" dirty="0" err="1"/>
              <a:t>BuildArtifactsDir</a:t>
            </a:r>
            <a:r>
              <a:rPr lang="en-US" sz="1200" dirty="0"/>
              <a:t> Include="</a:t>
            </a:r>
            <a:r>
              <a:rPr lang="en-US" sz="1200" dirty="0" err="1"/>
              <a:t>BuildArtifacts</a:t>
            </a:r>
            <a:r>
              <a:rPr lang="en-US" sz="1200" dirty="0"/>
              <a:t>\" /&gt;</a:t>
            </a:r>
          </a:p>
          <a:p>
            <a:r>
              <a:rPr lang="en-US" sz="1200" dirty="0"/>
              <a:t>         &lt;</a:t>
            </a:r>
            <a:r>
              <a:rPr lang="en-US" sz="1200" dirty="0" err="1"/>
              <a:t>SolutionFile</a:t>
            </a:r>
            <a:r>
              <a:rPr lang="en-US" sz="1200" dirty="0"/>
              <a:t> Include</a:t>
            </a:r>
            <a:r>
              <a:rPr lang="en-US" sz="1200" dirty="0" smtClean="0"/>
              <a:t>=“ProjectLog.sln</a:t>
            </a:r>
            <a:r>
              <a:rPr lang="en-US" sz="1200" dirty="0"/>
              <a:t>" /&gt;</a:t>
            </a:r>
          </a:p>
          <a:p>
            <a:r>
              <a:rPr lang="en-US" sz="1200" dirty="0"/>
              <a:t>       &lt;/</a:t>
            </a:r>
            <a:r>
              <a:rPr lang="en-US" sz="1200" dirty="0" err="1"/>
              <a:t>ItemGroup</a:t>
            </a:r>
            <a:r>
              <a:rPr lang="en-US" sz="1200" dirty="0"/>
              <a:t>&gt;</a:t>
            </a:r>
          </a:p>
          <a:p>
            <a:endParaRPr lang="en-US" sz="1200" dirty="0"/>
          </a:p>
          <a:p>
            <a:r>
              <a:rPr lang="en-US" sz="1200" dirty="0"/>
              <a:t>       &lt;</a:t>
            </a:r>
            <a:r>
              <a:rPr lang="en-US" sz="1200" dirty="0" err="1"/>
              <a:t>PropertyGroup</a:t>
            </a:r>
            <a:r>
              <a:rPr lang="en-US" sz="1200" dirty="0"/>
              <a:t>&gt;</a:t>
            </a:r>
          </a:p>
          <a:p>
            <a:r>
              <a:rPr lang="en-US" sz="1200" dirty="0"/>
              <a:t>         &lt;Configuration Condition=" '$(Configuration)' == '' </a:t>
            </a:r>
            <a:r>
              <a:rPr lang="en-US" sz="1200" dirty="0" smtClean="0"/>
              <a:t>"&gt;</a:t>
            </a:r>
            <a:r>
              <a:rPr lang="en-US" sz="1200" b="1" dirty="0" err="1" smtClean="0"/>
              <a:t>AppStore</a:t>
            </a:r>
            <a:r>
              <a:rPr lang="en-US" sz="1200" dirty="0" smtClean="0"/>
              <a:t>&lt;/</a:t>
            </a:r>
            <a:r>
              <a:rPr lang="en-US" sz="1200" dirty="0"/>
              <a:t>Configuration&gt;</a:t>
            </a:r>
          </a:p>
          <a:p>
            <a:r>
              <a:rPr lang="en-US" sz="1200" dirty="0"/>
              <a:t>         &lt;</a:t>
            </a:r>
            <a:r>
              <a:rPr lang="en-US" sz="1200" dirty="0" err="1"/>
              <a:t>BuildPlatform</a:t>
            </a:r>
            <a:r>
              <a:rPr lang="en-US" sz="1200" dirty="0"/>
              <a:t> Condition=" '$(</a:t>
            </a:r>
            <a:r>
              <a:rPr lang="en-US" sz="1200" dirty="0" err="1"/>
              <a:t>BuildPlatform</a:t>
            </a:r>
            <a:r>
              <a:rPr lang="en-US" sz="1200" dirty="0"/>
              <a:t>)' == '' "&gt;Any CPU&lt;/</a:t>
            </a:r>
            <a:r>
              <a:rPr lang="en-US" sz="1200" dirty="0" err="1"/>
              <a:t>BuildPlatform</a:t>
            </a:r>
            <a:r>
              <a:rPr lang="en-US" sz="1200" dirty="0"/>
              <a:t>&gt;</a:t>
            </a:r>
          </a:p>
          <a:p>
            <a:r>
              <a:rPr lang="en-US" sz="1200" dirty="0"/>
              <a:t>       &lt;/</a:t>
            </a:r>
            <a:r>
              <a:rPr lang="en-US" sz="1200" dirty="0" err="1"/>
              <a:t>PropertyGroup</a:t>
            </a:r>
            <a:r>
              <a:rPr lang="en-US" sz="1200" dirty="0"/>
              <a:t>&gt;</a:t>
            </a:r>
          </a:p>
          <a:p>
            <a:endParaRPr lang="en-US" sz="1200" dirty="0"/>
          </a:p>
          <a:p>
            <a:r>
              <a:rPr lang="en-US" sz="1200" dirty="0"/>
              <a:t>       &lt;Target Name="Compile" </a:t>
            </a:r>
            <a:r>
              <a:rPr lang="en-US" sz="1200" dirty="0" err="1"/>
              <a:t>DependsOnTargets</a:t>
            </a:r>
            <a:r>
              <a:rPr lang="en-US" sz="1200" dirty="0"/>
              <a:t>="</a:t>
            </a:r>
            <a:r>
              <a:rPr lang="en-US" sz="1200" dirty="0" err="1"/>
              <a:t>Init</a:t>
            </a:r>
            <a:r>
              <a:rPr lang="en-US" sz="1200" dirty="0"/>
              <a:t>"&gt;</a:t>
            </a:r>
          </a:p>
          <a:p>
            <a:r>
              <a:rPr lang="en-US" sz="1200" dirty="0"/>
              <a:t>         &lt;</a:t>
            </a:r>
            <a:r>
              <a:rPr lang="en-US" sz="1200" dirty="0" err="1"/>
              <a:t>MSBuild</a:t>
            </a:r>
            <a:r>
              <a:rPr lang="en-US" sz="1200" dirty="0"/>
              <a:t> Projects="@(</a:t>
            </a:r>
            <a:r>
              <a:rPr lang="en-US" sz="1200" dirty="0" err="1"/>
              <a:t>SolutionFile</a:t>
            </a:r>
            <a:r>
              <a:rPr lang="en-US" sz="1200" dirty="0"/>
              <a:t>)" Targets="Rebuild"</a:t>
            </a:r>
          </a:p>
          <a:p>
            <a:r>
              <a:rPr lang="en-US" sz="1200" dirty="0"/>
              <a:t>                  Properties="</a:t>
            </a:r>
            <a:r>
              <a:rPr lang="en-US" sz="1200" dirty="0" err="1"/>
              <a:t>OutDir</a:t>
            </a:r>
            <a:r>
              <a:rPr lang="en-US" sz="1200" dirty="0"/>
              <a:t>=%(</a:t>
            </a:r>
            <a:r>
              <a:rPr lang="en-US" sz="1200" dirty="0" err="1"/>
              <a:t>BuildArtifactsDir.FullPath</a:t>
            </a:r>
            <a:r>
              <a:rPr lang="en-US" sz="1200" dirty="0"/>
              <a:t>);Configuration=$(Configuration);Platform=$(</a:t>
            </a:r>
            <a:r>
              <a:rPr lang="en-US" sz="1200" dirty="0" err="1"/>
              <a:t>BuildPlatform</a:t>
            </a:r>
            <a:r>
              <a:rPr lang="en-US" sz="1200" dirty="0"/>
              <a:t>)" /&gt;</a:t>
            </a:r>
          </a:p>
          <a:p>
            <a:r>
              <a:rPr lang="en-US" sz="1200" dirty="0"/>
              <a:t>       &lt;/Target&gt;</a:t>
            </a:r>
          </a:p>
        </p:txBody>
      </p:sp>
    </p:spTree>
    <p:extLst>
      <p:ext uri="{BB962C8B-B14F-4D97-AF65-F5344CB8AC3E}">
        <p14:creationId xmlns:p14="http://schemas.microsoft.com/office/powerpoint/2010/main" val="1555121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8807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Jerel R Hass</a:t>
            </a:r>
          </a:p>
          <a:p>
            <a:r>
              <a:rPr lang="en-US" dirty="0" smtClean="0"/>
              <a:t>@agies1</a:t>
            </a:r>
          </a:p>
          <a:p>
            <a:r>
              <a:rPr lang="en-US" dirty="0" smtClean="0">
                <a:hlinkClick r:id="rId2"/>
              </a:rPr>
              <a:t>jhass@quicksolutions.com</a:t>
            </a:r>
            <a:endParaRPr lang="en-US" dirty="0" smtClean="0"/>
          </a:p>
          <a:p>
            <a:endParaRPr lang="en-US" dirty="0" smtClean="0"/>
          </a:p>
        </p:txBody>
      </p:sp>
    </p:spTree>
    <p:extLst>
      <p:ext uri="{BB962C8B-B14F-4D97-AF65-F5344CB8AC3E}">
        <p14:creationId xmlns:p14="http://schemas.microsoft.com/office/powerpoint/2010/main" val="49482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 Management</a:t>
            </a:r>
            <a:endParaRPr lang="en-US" dirty="0"/>
          </a:p>
        </p:txBody>
      </p:sp>
      <p:sp>
        <p:nvSpPr>
          <p:cNvPr id="3" name="Content Placeholder 2"/>
          <p:cNvSpPr>
            <a:spLocks noGrp="1"/>
          </p:cNvSpPr>
          <p:nvPr>
            <p:ph idx="1"/>
          </p:nvPr>
        </p:nvSpPr>
        <p:spPr/>
        <p:txBody>
          <a:bodyPr/>
          <a:lstStyle/>
          <a:p>
            <a:r>
              <a:rPr lang="en-US" dirty="0" smtClean="0"/>
              <a:t>Application Life Cycle</a:t>
            </a:r>
          </a:p>
          <a:p>
            <a:pPr lvl="1"/>
            <a:r>
              <a:rPr lang="en-US" dirty="0" smtClean="0"/>
              <a:t>Write</a:t>
            </a:r>
          </a:p>
          <a:p>
            <a:pPr lvl="1"/>
            <a:r>
              <a:rPr lang="en-US" dirty="0" smtClean="0"/>
              <a:t>Build</a:t>
            </a:r>
          </a:p>
          <a:p>
            <a:pPr lvl="1"/>
            <a:r>
              <a:rPr lang="en-US" dirty="0" smtClean="0"/>
              <a:t>Test</a:t>
            </a:r>
          </a:p>
          <a:p>
            <a:pPr lvl="1"/>
            <a:r>
              <a:rPr lang="en-US" dirty="0" smtClean="0"/>
              <a:t>Analyze</a:t>
            </a:r>
          </a:p>
          <a:p>
            <a:pPr lvl="1"/>
            <a:r>
              <a:rPr lang="en-US" dirty="0" smtClean="0"/>
              <a:t>Deploy</a:t>
            </a:r>
          </a:p>
          <a:p>
            <a:pPr lvl="1"/>
            <a:r>
              <a:rPr lang="en-US" dirty="0" smtClean="0"/>
              <a:t>Release</a:t>
            </a:r>
            <a:endParaRPr lang="en-US" dirty="0"/>
          </a:p>
        </p:txBody>
      </p:sp>
      <p:graphicFrame>
        <p:nvGraphicFramePr>
          <p:cNvPr id="4" name="Diagram 3"/>
          <p:cNvGraphicFramePr/>
          <p:nvPr>
            <p:extLst>
              <p:ext uri="{D42A27DB-BD31-4B8C-83A1-F6EECF244321}">
                <p14:modId xmlns:p14="http://schemas.microsoft.com/office/powerpoint/2010/main" val="3399977463"/>
              </p:ext>
            </p:extLst>
          </p:nvPr>
        </p:nvGraphicFramePr>
        <p:xfrm>
          <a:off x="3294742" y="2011680"/>
          <a:ext cx="7007497" cy="446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76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Integration?</a:t>
            </a:r>
            <a:endParaRPr lang="en-US" dirty="0"/>
          </a:p>
        </p:txBody>
      </p:sp>
      <p:sp>
        <p:nvSpPr>
          <p:cNvPr id="3" name="Content Placeholder 2"/>
          <p:cNvSpPr>
            <a:spLocks noGrp="1"/>
          </p:cNvSpPr>
          <p:nvPr>
            <p:ph idx="1"/>
          </p:nvPr>
        </p:nvSpPr>
        <p:spPr/>
        <p:txBody>
          <a:bodyPr/>
          <a:lstStyle/>
          <a:p>
            <a:r>
              <a:rPr lang="en-US" dirty="0" smtClean="0"/>
              <a:t>“Continuous </a:t>
            </a:r>
            <a:r>
              <a:rPr lang="en-US" dirty="0"/>
              <a:t>Integration (CI) is a development practice that requires developers to integrate code into a shared repository several times a day. Each check-in is then verified by an automated build, allowing teams to detect problems early.</a:t>
            </a:r>
          </a:p>
          <a:p>
            <a:r>
              <a:rPr lang="en-US" dirty="0"/>
              <a:t>By integrating regularly, you can detect errors quickly, and locate them more easily</a:t>
            </a:r>
            <a:r>
              <a:rPr lang="en-US" dirty="0" smtClean="0"/>
              <a:t>.”</a:t>
            </a:r>
          </a:p>
          <a:p>
            <a:r>
              <a:rPr lang="en-US" dirty="0" smtClean="0"/>
              <a:t>- Thought Works</a:t>
            </a:r>
            <a:endParaRPr lang="en-US" dirty="0"/>
          </a:p>
        </p:txBody>
      </p:sp>
    </p:spTree>
    <p:extLst>
      <p:ext uri="{BB962C8B-B14F-4D97-AF65-F5344CB8AC3E}">
        <p14:creationId xmlns:p14="http://schemas.microsoft.com/office/powerpoint/2010/main" val="2753717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Mobile More Challenging?</a:t>
            </a:r>
            <a:endParaRPr lang="en-US" dirty="0"/>
          </a:p>
        </p:txBody>
      </p:sp>
      <p:sp>
        <p:nvSpPr>
          <p:cNvPr id="6" name="Text Placeholder 5"/>
          <p:cNvSpPr>
            <a:spLocks noGrp="1"/>
          </p:cNvSpPr>
          <p:nvPr>
            <p:ph type="body" idx="1"/>
          </p:nvPr>
        </p:nvSpPr>
        <p:spPr>
          <a:xfrm>
            <a:off x="657224" y="1730961"/>
            <a:ext cx="4663440" cy="723400"/>
          </a:xfrm>
        </p:spPr>
        <p:txBody>
          <a:bodyPr/>
          <a:lstStyle/>
          <a:p>
            <a:r>
              <a:rPr lang="en-US" dirty="0" err="1" smtClean="0"/>
              <a:t>ASP.NEt</a:t>
            </a:r>
            <a:r>
              <a:rPr lang="en-US" dirty="0" smtClean="0"/>
              <a:t> Deployment Scenario</a:t>
            </a:r>
            <a:endParaRPr lang="en-US" dirty="0"/>
          </a:p>
        </p:txBody>
      </p:sp>
      <p:sp>
        <p:nvSpPr>
          <p:cNvPr id="8" name="Text Placeholder 7"/>
          <p:cNvSpPr>
            <a:spLocks noGrp="1"/>
          </p:cNvSpPr>
          <p:nvPr>
            <p:ph type="body" sz="quarter" idx="3"/>
          </p:nvPr>
        </p:nvSpPr>
        <p:spPr>
          <a:xfrm>
            <a:off x="6043611" y="1731985"/>
            <a:ext cx="4663440" cy="722376"/>
          </a:xfrm>
        </p:spPr>
        <p:txBody>
          <a:bodyPr/>
          <a:lstStyle/>
          <a:p>
            <a:r>
              <a:rPr lang="en-US" dirty="0" smtClean="0"/>
              <a:t>Mobile Deployment Scenario</a:t>
            </a:r>
            <a:endParaRPr lang="en-US"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1193188475"/>
              </p:ext>
            </p:extLst>
          </p:nvPr>
        </p:nvGraphicFramePr>
        <p:xfrm>
          <a:off x="6007100" y="2364510"/>
          <a:ext cx="4664075" cy="4493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2135384296"/>
              </p:ext>
            </p:extLst>
          </p:nvPr>
        </p:nvGraphicFramePr>
        <p:xfrm>
          <a:off x="661713" y="2454361"/>
          <a:ext cx="3988526" cy="42071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Snip Single Corner Rectangle 13"/>
          <p:cNvSpPr/>
          <p:nvPr/>
        </p:nvSpPr>
        <p:spPr>
          <a:xfrm>
            <a:off x="8978538" y="3535680"/>
            <a:ext cx="1027612" cy="4267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Provisioning Profiles</a:t>
            </a:r>
            <a:endParaRPr lang="en-US" sz="1200" dirty="0"/>
          </a:p>
        </p:txBody>
      </p:sp>
      <p:cxnSp>
        <p:nvCxnSpPr>
          <p:cNvPr id="16" name="Straight Arrow Connector 15"/>
          <p:cNvCxnSpPr/>
          <p:nvPr/>
        </p:nvCxnSpPr>
        <p:spPr>
          <a:xfrm flipH="1">
            <a:off x="8995954" y="3892731"/>
            <a:ext cx="139337"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nip Single Corner Rectangle 16"/>
          <p:cNvSpPr/>
          <p:nvPr/>
        </p:nvSpPr>
        <p:spPr>
          <a:xfrm>
            <a:off x="6043611" y="3535680"/>
            <a:ext cx="1123405" cy="45284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Deployment Package</a:t>
            </a:r>
            <a:endParaRPr lang="en-US" sz="1200" dirty="0"/>
          </a:p>
        </p:txBody>
      </p:sp>
      <p:cxnSp>
        <p:nvCxnSpPr>
          <p:cNvPr id="19" name="Straight Arrow Connector 18"/>
          <p:cNvCxnSpPr/>
          <p:nvPr/>
        </p:nvCxnSpPr>
        <p:spPr>
          <a:xfrm>
            <a:off x="6984274" y="3892731"/>
            <a:ext cx="600892"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ingle Corner Rectangle 20"/>
          <p:cNvSpPr/>
          <p:nvPr/>
        </p:nvSpPr>
        <p:spPr>
          <a:xfrm>
            <a:off x="9492344" y="4830359"/>
            <a:ext cx="1027612" cy="4267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Signing Cert</a:t>
            </a:r>
            <a:endParaRPr lang="en-US" sz="1200" dirty="0"/>
          </a:p>
        </p:txBody>
      </p:sp>
      <p:cxnSp>
        <p:nvCxnSpPr>
          <p:cNvPr id="23" name="Straight Arrow Connector 22"/>
          <p:cNvCxnSpPr/>
          <p:nvPr/>
        </p:nvCxnSpPr>
        <p:spPr>
          <a:xfrm flipH="1">
            <a:off x="9135291" y="5199017"/>
            <a:ext cx="435429" cy="16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83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Applying CI To Mobile</a:t>
            </a:r>
            <a:endParaRPr lang="en-US" dirty="0"/>
          </a:p>
        </p:txBody>
      </p:sp>
      <p:pic>
        <p:nvPicPr>
          <p:cNvPr id="11" name="Content Placeholder 10"/>
          <p:cNvPicPr>
            <a:picLocks noGrp="1" noChangeAspect="1"/>
          </p:cNvPicPr>
          <p:nvPr>
            <p:ph idx="1"/>
          </p:nvPr>
        </p:nvPicPr>
        <p:blipFill>
          <a:blip r:embed="rId2"/>
          <a:stretch>
            <a:fillRect/>
          </a:stretch>
        </p:blipFill>
        <p:spPr>
          <a:xfrm>
            <a:off x="985733" y="542282"/>
            <a:ext cx="5127684" cy="5895599"/>
          </a:xfrm>
          <a:prstGeom prst="rect">
            <a:avLst/>
          </a:prstGeom>
        </p:spPr>
      </p:pic>
      <p:sp>
        <p:nvSpPr>
          <p:cNvPr id="12" name="Text Placeholder 11"/>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150482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Development Stack</a:t>
            </a:r>
            <a:endParaRPr lang="en-US" dirty="0"/>
          </a:p>
        </p:txBody>
      </p:sp>
      <p:sp>
        <p:nvSpPr>
          <p:cNvPr id="6" name="Content Placeholder 5"/>
          <p:cNvSpPr>
            <a:spLocks noGrp="1"/>
          </p:cNvSpPr>
          <p:nvPr>
            <p:ph idx="1"/>
          </p:nvPr>
        </p:nvSpPr>
        <p:spPr/>
        <p:txBody>
          <a:bodyPr/>
          <a:lstStyle/>
          <a:p>
            <a:r>
              <a:rPr lang="en-US" dirty="0" err="1" smtClean="0"/>
              <a:t>Telerik</a:t>
            </a:r>
            <a:r>
              <a:rPr lang="en-US" dirty="0" smtClean="0"/>
              <a:t> </a:t>
            </a:r>
            <a:r>
              <a:rPr lang="en-US" dirty="0" err="1" smtClean="0"/>
              <a:t>AppBuilder</a:t>
            </a:r>
            <a:endParaRPr lang="en-US" dirty="0" smtClean="0"/>
          </a:p>
          <a:p>
            <a:pPr lvl="1"/>
            <a:r>
              <a:rPr lang="en-US" dirty="0" smtClean="0"/>
              <a:t>Cordova with Cloud Build</a:t>
            </a:r>
          </a:p>
          <a:p>
            <a:r>
              <a:rPr lang="en-US" dirty="0" smtClean="0"/>
              <a:t>Xamarin</a:t>
            </a:r>
          </a:p>
          <a:p>
            <a:pPr lvl="1"/>
            <a:r>
              <a:rPr lang="en-US" dirty="0" smtClean="0"/>
              <a:t>Simplified code base across major phone platforms</a:t>
            </a:r>
            <a:endParaRPr lang="en-US" dirty="0"/>
          </a:p>
        </p:txBody>
      </p:sp>
      <p:pic>
        <p:nvPicPr>
          <p:cNvPr id="1028" name="Picture 4" descr="http://a1363.phobos.apple.com/us/r30/Purple/v4/c0/85/57/c0855702-fa05-a1f0-2a41-435a46591b6a/mzl.vezka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373" y="1843003"/>
            <a:ext cx="941705" cy="9417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bs.twimg.com/profile_images/471641515756769282/RDXWoY7W_400x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384" y="3026092"/>
            <a:ext cx="941705" cy="94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7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 Server</a:t>
            </a:r>
            <a:endParaRPr lang="en-US" dirty="0"/>
          </a:p>
        </p:txBody>
      </p:sp>
      <p:sp>
        <p:nvSpPr>
          <p:cNvPr id="6" name="Content Placeholder 5"/>
          <p:cNvSpPr>
            <a:spLocks noGrp="1"/>
          </p:cNvSpPr>
          <p:nvPr>
            <p:ph idx="1"/>
          </p:nvPr>
        </p:nvSpPr>
        <p:spPr>
          <a:xfrm>
            <a:off x="676657" y="2011680"/>
            <a:ext cx="10753342" cy="3766185"/>
          </a:xfrm>
        </p:spPr>
        <p:txBody>
          <a:bodyPr>
            <a:normAutofit/>
          </a:bodyPr>
          <a:lstStyle/>
          <a:p>
            <a:r>
              <a:rPr lang="en-US" dirty="0" smtClean="0"/>
              <a:t>Jenkins</a:t>
            </a:r>
          </a:p>
          <a:p>
            <a:r>
              <a:rPr lang="en-US" sz="1600" dirty="0"/>
              <a:t>Jenkins is an </a:t>
            </a:r>
            <a:r>
              <a:rPr lang="en-US" sz="1600" dirty="0">
                <a:hlinkClick r:id="rId2" tooltip="Awards"/>
              </a:rPr>
              <a:t>award-winning</a:t>
            </a:r>
            <a:r>
              <a:rPr lang="en-US" sz="1600" dirty="0"/>
              <a:t> application that monitors executions of repeated jobs, such as building a software project or jobs run by </a:t>
            </a:r>
            <a:r>
              <a:rPr lang="en-US" sz="1600" dirty="0" err="1"/>
              <a:t>cron</a:t>
            </a:r>
            <a:r>
              <a:rPr lang="en-US" sz="1600" dirty="0"/>
              <a:t>. Among those things, current Jenkins focuses on the following two jobs:</a:t>
            </a:r>
          </a:p>
          <a:p>
            <a:r>
              <a:rPr lang="en-US" sz="1600" b="1" dirty="0"/>
              <a:t>Building/testing software projects continuously</a:t>
            </a:r>
            <a:r>
              <a:rPr lang="en-US" sz="1600" dirty="0"/>
              <a:t>, just like </a:t>
            </a:r>
            <a:r>
              <a:rPr lang="en-US" sz="1600" dirty="0" err="1"/>
              <a:t>CruiseControl</a:t>
            </a:r>
            <a:r>
              <a:rPr lang="en-US" sz="1600" dirty="0"/>
              <a:t> or </a:t>
            </a:r>
            <a:r>
              <a:rPr lang="en-US" sz="1600" dirty="0" err="1"/>
              <a:t>DamageControl</a:t>
            </a:r>
            <a:r>
              <a:rPr lang="en-US" sz="1600" dirty="0"/>
              <a:t>. In a nutshell, Jenkins provides an easy-to-use so-called continuous integration system, making it easier for developers to integrate changes to the project, and making it easier for users to obtain a fresh build. The automated, continuous build increases the productivity.</a:t>
            </a:r>
          </a:p>
          <a:p>
            <a:r>
              <a:rPr lang="en-US" sz="1600" b="1" dirty="0"/>
              <a:t>Monitoring executions of externally-run jobs</a:t>
            </a:r>
            <a:r>
              <a:rPr lang="en-US" sz="1600" dirty="0"/>
              <a:t>, such as </a:t>
            </a:r>
            <a:r>
              <a:rPr lang="en-US" sz="1600" dirty="0" err="1"/>
              <a:t>cron</a:t>
            </a:r>
            <a:r>
              <a:rPr lang="en-US" sz="1600" dirty="0"/>
              <a:t> jobs and </a:t>
            </a:r>
            <a:r>
              <a:rPr lang="en-US" sz="1600" dirty="0" err="1"/>
              <a:t>procmail</a:t>
            </a:r>
            <a:r>
              <a:rPr lang="en-US" sz="1600" dirty="0"/>
              <a:t> jobs, even those that are run on a remote machine. For example, with </a:t>
            </a:r>
            <a:r>
              <a:rPr lang="en-US" sz="1600" dirty="0" err="1"/>
              <a:t>cron</a:t>
            </a:r>
            <a:r>
              <a:rPr lang="en-US" sz="1600" dirty="0"/>
              <a:t>, all you receive is regular e-mails that capture the output, and it is up to you to look at them diligently and notice when it broke. Jenkins keeps those outputs and makes it easy for you to notice when something is wrong.</a:t>
            </a:r>
          </a:p>
          <a:p>
            <a:endParaRPr lang="en-US" dirty="0"/>
          </a:p>
        </p:txBody>
      </p:sp>
      <p:pic>
        <p:nvPicPr>
          <p:cNvPr id="2050" name="Picture 2" descr="Jenkins 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4310" y="1036298"/>
            <a:ext cx="379095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76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988</TotalTime>
  <Words>567</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Metropolitan</vt:lpstr>
      <vt:lpstr>PowerPoint Presentation</vt:lpstr>
      <vt:lpstr>Designing Mobile Applications with Xamarin</vt:lpstr>
      <vt:lpstr>Who?</vt:lpstr>
      <vt:lpstr>Application Life Management</vt:lpstr>
      <vt:lpstr>What is Continuous Integration?</vt:lpstr>
      <vt:lpstr>What Makes Mobile More Challenging?</vt:lpstr>
      <vt:lpstr>Applying CI To Mobile</vt:lpstr>
      <vt:lpstr>Development Stack</vt:lpstr>
      <vt:lpstr>Build Server</vt:lpstr>
      <vt:lpstr>Jenkins Build Processes</vt:lpstr>
      <vt:lpstr>Xamarin And Jenkins</vt:lpstr>
      <vt:lpstr>Unit Testing</vt:lpstr>
      <vt:lpstr>Unit Testing and Jenkins</vt:lpstr>
      <vt:lpstr>Unit Testing and Jenkins</vt:lpstr>
      <vt:lpstr>Acceptance Testing</vt:lpstr>
      <vt:lpstr>Xamarin Test Cloud and Jenkins</vt:lpstr>
      <vt:lpstr>QA Deployment</vt:lpstr>
      <vt:lpstr>QA Deployment</vt:lpstr>
      <vt:lpstr>Production Deployment</vt:lpstr>
      <vt:lpstr>Production Deployment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Mobile Applications with Xamarin</dc:title>
  <dc:creator>Jerel Hass</dc:creator>
  <cp:lastModifiedBy>Jerel Hass</cp:lastModifiedBy>
  <cp:revision>83</cp:revision>
  <dcterms:created xsi:type="dcterms:W3CDTF">2013-10-23T04:11:22Z</dcterms:created>
  <dcterms:modified xsi:type="dcterms:W3CDTF">2014-11-21T05:28:09Z</dcterms:modified>
</cp:coreProperties>
</file>