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1" r:id="rId11"/>
    <p:sldId id="26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4" d="100"/>
          <a:sy n="84" d="100"/>
        </p:scale>
        <p:origin x="18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r0yRU0QfRcYEyF_yI_0bSLV-ylt4Ppj#scrollTo=PyIrpC1fKLnO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 WEEK-3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Kadiri MOHAN KUMAR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:- Neural signals</a:t>
            </a:r>
          </a:p>
          <a:p>
            <a:r>
              <a:rPr lang="en-US" dirty="0"/>
              <a:t>Output :- Corresponding Action</a:t>
            </a:r>
          </a:p>
          <a:p>
            <a:r>
              <a:rPr lang="en-US" dirty="0"/>
              <a:t>Technique :- Reinforcement Learning,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0797-A7BC-61F6-550B-E8406EDC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47517"/>
            <a:ext cx="10360501" cy="4462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Unsupervised 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28917"/>
            <a:ext cx="10360501" cy="1223963"/>
          </a:xfrm>
        </p:spPr>
        <p:txBody>
          <a:bodyPr/>
          <a:lstStyle/>
          <a:p>
            <a:r>
              <a:rPr lang="en-US" dirty="0"/>
              <a:t>Over-view of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708177" cy="4465320"/>
          </a:xfrm>
          <a:ln>
            <a:noFill/>
          </a:ln>
        </p:spPr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B0A07E-783E-EC29-3586-807E933DCB94}"/>
              </a:ext>
            </a:extLst>
          </p:cNvPr>
          <p:cNvSpPr/>
          <p:nvPr/>
        </p:nvSpPr>
        <p:spPr>
          <a:xfrm>
            <a:off x="1047670" y="2283768"/>
            <a:ext cx="10093484" cy="388843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C938DAF-0ADE-7F91-A341-FE16ED6BF594}"/>
              </a:ext>
            </a:extLst>
          </p:cNvPr>
          <p:cNvSpPr/>
          <p:nvPr/>
        </p:nvSpPr>
        <p:spPr>
          <a:xfrm rot="16200000" flipV="1">
            <a:off x="4837212" y="2820173"/>
            <a:ext cx="1950700" cy="1440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800000" lon="10800000" rev="5400000"/>
              </a:camera>
              <a:lightRig rig="threePt" dir="t"/>
            </a:scene3d>
          </a:bodyPr>
          <a:lstStyle/>
          <a:p>
            <a:pPr algn="ctr"/>
            <a:r>
              <a:rPr lang="en-IN" sz="2800" dirty="0"/>
              <a:t> USL  </a:t>
            </a:r>
          </a:p>
          <a:p>
            <a:pPr algn="ctr"/>
            <a:endParaRPr lang="en-IN" sz="2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4BED3ED-E116-6696-CB0A-8121F07ECC84}"/>
              </a:ext>
            </a:extLst>
          </p:cNvPr>
          <p:cNvSpPr/>
          <p:nvPr/>
        </p:nvSpPr>
        <p:spPr>
          <a:xfrm>
            <a:off x="3070076" y="2964189"/>
            <a:ext cx="1440160" cy="11521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Input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56031A23-9559-9D47-B081-26668C24FC06}"/>
              </a:ext>
            </a:extLst>
          </p:cNvPr>
          <p:cNvSpPr/>
          <p:nvPr/>
        </p:nvSpPr>
        <p:spPr>
          <a:xfrm>
            <a:off x="7246540" y="3083052"/>
            <a:ext cx="1584176" cy="914400"/>
          </a:xfrm>
          <a:prstGeom prst="snip2Diag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Action</a:t>
            </a: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2C7E1D1F-FEEE-B014-5345-46B5FFF9C4D8}"/>
              </a:ext>
            </a:extLst>
          </p:cNvPr>
          <p:cNvSpPr/>
          <p:nvPr/>
        </p:nvSpPr>
        <p:spPr>
          <a:xfrm>
            <a:off x="8847775" y="4496186"/>
            <a:ext cx="1855149" cy="1237069"/>
          </a:xfrm>
          <a:prstGeom prst="smileyFac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Reward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674774-DCEA-7815-DB1E-1F4B2096C82C}"/>
              </a:ext>
            </a:extLst>
          </p:cNvPr>
          <p:cNvCxnSpPr>
            <a:cxnSpLocks/>
          </p:cNvCxnSpPr>
          <p:nvPr/>
        </p:nvCxnSpPr>
        <p:spPr>
          <a:xfrm flipH="1">
            <a:off x="6532642" y="5114720"/>
            <a:ext cx="2274804" cy="0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ardrop 25">
            <a:extLst>
              <a:ext uri="{FF2B5EF4-FFF2-40B4-BE49-F238E27FC236}">
                <a16:creationId xmlns:a16="http://schemas.microsoft.com/office/drawing/2014/main" id="{B3FE8B38-B81B-8A8E-1F88-C4661B9A7DF5}"/>
              </a:ext>
            </a:extLst>
          </p:cNvPr>
          <p:cNvSpPr/>
          <p:nvPr/>
        </p:nvSpPr>
        <p:spPr>
          <a:xfrm>
            <a:off x="4257838" y="4653140"/>
            <a:ext cx="2274804" cy="1237069"/>
          </a:xfrm>
          <a:prstGeom prst="teardrop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Feedback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5B6BB-6354-EC98-9B34-2D1F567580C2}"/>
              </a:ext>
            </a:extLst>
          </p:cNvPr>
          <p:cNvCxnSpPr>
            <a:cxnSpLocks/>
          </p:cNvCxnSpPr>
          <p:nvPr/>
        </p:nvCxnSpPr>
        <p:spPr>
          <a:xfrm flipH="1" flipV="1">
            <a:off x="3121263" y="3955905"/>
            <a:ext cx="1107395" cy="117518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D3F485-ABDC-1115-7509-B2E3C656C8A1}"/>
              </a:ext>
            </a:extLst>
          </p:cNvPr>
          <p:cNvCxnSpPr>
            <a:cxnSpLocks/>
          </p:cNvCxnSpPr>
          <p:nvPr/>
        </p:nvCxnSpPr>
        <p:spPr>
          <a:xfrm>
            <a:off x="6610832" y="3519485"/>
            <a:ext cx="588091" cy="0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389B73-C0A4-1118-EF0B-33434F728A51}"/>
              </a:ext>
            </a:extLst>
          </p:cNvPr>
          <p:cNvCxnSpPr>
            <a:cxnSpLocks/>
          </p:cNvCxnSpPr>
          <p:nvPr/>
        </p:nvCxnSpPr>
        <p:spPr>
          <a:xfrm flipV="1">
            <a:off x="4555185" y="3519485"/>
            <a:ext cx="471471" cy="33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3F61D257-A3B4-1081-2F5A-F0053C388EF3}"/>
              </a:ext>
            </a:extLst>
          </p:cNvPr>
          <p:cNvSpPr/>
          <p:nvPr/>
        </p:nvSpPr>
        <p:spPr>
          <a:xfrm>
            <a:off x="7767027" y="3519485"/>
            <a:ext cx="2143809" cy="1950701"/>
          </a:xfrm>
          <a:prstGeom prst="arc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Merge 27">
            <a:extLst>
              <a:ext uri="{FF2B5EF4-FFF2-40B4-BE49-F238E27FC236}">
                <a16:creationId xmlns:a16="http://schemas.microsoft.com/office/drawing/2014/main" id="{E384014A-D111-FA70-9A37-0BE1427DEB15}"/>
              </a:ext>
            </a:extLst>
          </p:cNvPr>
          <p:cNvSpPr/>
          <p:nvPr/>
        </p:nvSpPr>
        <p:spPr>
          <a:xfrm>
            <a:off x="9769245" y="4362506"/>
            <a:ext cx="255043" cy="113868"/>
          </a:xfrm>
          <a:prstGeom prst="flowChartMerge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0E37-B6B0-A21B-134E-5972D27D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92D050"/>
                </a:solidFill>
              </a:rPr>
              <a:t>Data Computation:-</a:t>
            </a:r>
            <a:endParaRPr lang="en-IN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7ADA-BA03-150C-153A-C830FA35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837" y="1798319"/>
            <a:ext cx="11089232" cy="48307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 = neural signal in vector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Preprocessing step includes PCA  where the data is reduced to 2 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Returns Data Frame from preprocessing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Get the optimized k value for clusters using elbow method where the optimized k is found through Elbow-method by plotting and identifying the elbow from the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Form clusters based on k –value obtained by elbow method using k-means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the no of clusters increased from past then new action learnt i.e., reward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8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5E0C-8220-C9B5-4F3E-B3134210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Structures used:-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D889-3D7D-06D2-AEE2-3FBD6761DF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DataFrame :- to store the neural signals.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List :- used to store x and y co-ordinates while plotting the cluster.</a:t>
            </a:r>
          </a:p>
        </p:txBody>
      </p:sp>
    </p:spTree>
    <p:extLst>
      <p:ext uri="{BB962C8B-B14F-4D97-AF65-F5344CB8AC3E}">
        <p14:creationId xmlns:p14="http://schemas.microsoft.com/office/powerpoint/2010/main" val="31624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0FB-D14A-1727-307B-23523E5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372E-B0E4-E40C-AB6E-C367D2325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72816"/>
            <a:ext cx="10360501" cy="4465320"/>
          </a:xfrm>
        </p:spPr>
        <p:txBody>
          <a:bodyPr/>
          <a:lstStyle/>
          <a:p>
            <a:r>
              <a:rPr lang="en-US" dirty="0">
                <a:hlinkClick r:id="rId2"/>
              </a:rPr>
              <a:t>Click here to view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6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4F4AD68-DF22-0306-F8A0-6E70F6FC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265</TotalTime>
  <Words>158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Tech 16x9</vt:lpstr>
      <vt:lpstr>AGI WEEK-3 Presentation</vt:lpstr>
      <vt:lpstr>Model</vt:lpstr>
      <vt:lpstr>Requirements</vt:lpstr>
      <vt:lpstr>Over-view of Process</vt:lpstr>
      <vt:lpstr>Data Computation:-</vt:lpstr>
      <vt:lpstr>Data Structures used:- 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 WEEK-3 Presentation</dc:title>
  <dc:creator>Kadiri</dc:creator>
  <cp:lastModifiedBy>Kadiri</cp:lastModifiedBy>
  <cp:revision>3</cp:revision>
  <dcterms:created xsi:type="dcterms:W3CDTF">2022-07-03T11:24:40Z</dcterms:created>
  <dcterms:modified xsi:type="dcterms:W3CDTF">2022-07-06T14:08:05Z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