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362-75AC-78B1-F857-5812A5ADB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BD45E-6955-DB9D-C240-6BE173AC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C0D1-1228-41CE-060C-43209BB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697C-A904-7D3F-6FCF-FD1E40A9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55C5-D05D-E98C-DE15-1553CDD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B976-A289-27CE-E02E-D27AB188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71590-787D-57F7-D6ED-82FD9636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DF97-5244-2A7D-F807-7164F22C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4DC-83C9-AA4E-DC13-6249867C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EAF3-50C4-4BB1-8308-DA2EE38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10860-B470-FC3B-AF2E-4E4779105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425EA-ED68-A2FE-FEB9-2FA5F254C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DEF2-337C-C542-D577-E4C45CB6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0409-4118-779E-9B8E-05D30A27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2057-08BB-FC63-1EF4-E1ED45C2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1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836-27D1-110C-FEF0-AD70C54C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C62E-513B-1436-1268-F12996A2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50AA-9C08-AD96-29C1-65EB3EC7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C1F-296A-FC64-3ADA-9D8FAD3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2091-D8A0-0F14-2408-24AB5125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4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047C-D297-5844-0861-860886C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4543-60AC-E8A3-D06D-FCFAA6CF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D930-5B9D-EEBC-B952-F38960EC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9B58-A308-14E6-B2ED-E81A38B0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AA1B-3E69-3FCD-858A-A5CFA2AA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91C4-3710-0A3B-E9B8-F85EF9B5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EB69-2C7F-127B-2116-7B3B5438F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7C273-0B30-364D-462C-6871DAF5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647A-5D61-0597-C6BB-FF321EBE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BB24-9B9B-D331-1E27-1B001AC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DE9C-C7D5-39F1-08C4-D8D8E77B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FFD3-7A6B-BAF3-EF4B-BFD0D15C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AE49-8FD0-3016-5A38-982D8B38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EE6E-1AF4-0F60-6A15-945D6600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A1133-B349-515A-0339-89D83AF7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6B8AF-7BF0-7C7D-BB7E-F99E14053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7F195-8431-37E9-67EC-46C80CEA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1D079-E166-E4AD-47EA-D5AF9EC6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C146C-6935-6BBF-D076-39797606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CD7-2B95-7293-24A0-68B66577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41187-C78F-98A8-5062-EAAE17E2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51EC9-FCE3-2061-5427-F946A335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17F6B-2A78-B6EF-DC4F-25742FC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B6333-E6DA-CC7F-71CF-5FADBF6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3AB7-7F63-F625-3702-1B85EDF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C5B1C-2592-6B55-5162-07711E7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615B-9B10-32A5-7C3C-08F8BB64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BF65-99CD-A77E-71D2-5813BE2E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E050-DE41-DB8F-8812-F39F3AF8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A0069-A57F-263D-C43E-96FAB07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CB4A5-A752-1F11-D867-5FAD6356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B436-2D1E-E644-D75C-EC019195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767-6833-49F8-4315-37E39E1A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66033-E487-24FC-ABE9-60BD340B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B928-4634-9CC5-74F5-FA209AF4F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6A50-1CFB-A503-555E-77C3E819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8B7E-E18F-F109-05DA-7EED6C10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3F8B-EF64-768C-D60E-66F94E78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1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BDC13-408C-47C5-4558-718CA184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8D3A-FAE9-4941-F5DF-F62115DB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CD05-4D16-E2CB-BDED-019C34868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7A48-D5F1-464D-94D5-D93AD58A259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34CD-5582-2DD1-2C60-1213C5C56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9E9-41A5-4003-18F3-EFB02884F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D902-E504-48F0-A0E2-67F364F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D2E1-2A0E-6FE3-3A80-ABF03BA50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Experiment results</a:t>
            </a:r>
            <a:endParaRPr lang="en-IN" b="1" i="1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9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0B03-6418-813A-7310-70EEFA21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</a:rPr>
              <a:t>Trail 1:- (No of steps = 50)</a:t>
            </a:r>
            <a:endParaRPr lang="en-IN" dirty="0">
              <a:solidFill>
                <a:schemeClr val="accent2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97241-B1EE-FF9F-F9F9-772EA8A1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741" y="1587034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feedback </a:t>
            </a:r>
            <a:r>
              <a:rPr lang="en-US" dirty="0"/>
              <a:t>vs </a:t>
            </a:r>
            <a:r>
              <a:rPr lang="en-US" dirty="0">
                <a:solidFill>
                  <a:srgbClr val="FF0000"/>
                </a:solidFill>
              </a:rPr>
              <a:t>without feedback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210947-6BF4-6BB2-DAC9-47BAA7C7E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125" y="2520117"/>
            <a:ext cx="5601875" cy="39727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1BB50D-7F13-010E-C008-F6925188E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normalized feedback </a:t>
            </a:r>
            <a:r>
              <a:rPr lang="en-US" dirty="0"/>
              <a:t>vs </a:t>
            </a:r>
            <a:r>
              <a:rPr lang="en-US" dirty="0">
                <a:solidFill>
                  <a:srgbClr val="FF0000"/>
                </a:solidFill>
              </a:rPr>
              <a:t>without normalized feedback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FD05B2-BB85-E5C0-B432-A1A95BB34E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328" y="2529841"/>
            <a:ext cx="5445606" cy="3963033"/>
          </a:xfrm>
        </p:spPr>
      </p:pic>
    </p:spTree>
    <p:extLst>
      <p:ext uri="{BB962C8B-B14F-4D97-AF65-F5344CB8AC3E}">
        <p14:creationId xmlns:p14="http://schemas.microsoft.com/office/powerpoint/2010/main" val="31065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6ABA-4673-D573-D0C9-C6F4F3A8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ffectLst>
                  <a:glow rad="139700">
                    <a:schemeClr val="accent2">
                      <a:alpha val="40000"/>
                    </a:schemeClr>
                  </a:glow>
                </a:effectLst>
              </a:rPr>
              <a:t>Trail2:- (No of steps = 20)</a:t>
            </a:r>
            <a:endParaRPr lang="en-IN" dirty="0">
              <a:solidFill>
                <a:schemeClr val="accent2"/>
              </a:solidFill>
              <a:effectLst>
                <a:glow rad="1397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BB9A-F368-03FB-DCB7-5A64E1BC5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feedback </a:t>
            </a:r>
            <a:r>
              <a:rPr lang="en-US" dirty="0"/>
              <a:t>vs </a:t>
            </a:r>
            <a:r>
              <a:rPr lang="en-US" dirty="0">
                <a:solidFill>
                  <a:srgbClr val="FF0000"/>
                </a:solidFill>
              </a:rPr>
              <a:t>without feedback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2049D9-CF44-D248-6C34-D1DA2FC42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4741" y="2572821"/>
            <a:ext cx="511601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1302-E9F3-2FAB-9E36-F14B1E95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normalized feedback </a:t>
            </a:r>
            <a:r>
              <a:rPr lang="en-US" dirty="0"/>
              <a:t>vs </a:t>
            </a:r>
            <a:r>
              <a:rPr lang="en-US" dirty="0">
                <a:solidFill>
                  <a:srgbClr val="FF0000"/>
                </a:solidFill>
              </a:rPr>
              <a:t>without normalized feedback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E0A3FF-3D98-35F8-2F8A-704E03ED7F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3565" y="2550551"/>
            <a:ext cx="5013592" cy="3706857"/>
          </a:xfrm>
        </p:spPr>
      </p:pic>
    </p:spTree>
    <p:extLst>
      <p:ext uri="{BB962C8B-B14F-4D97-AF65-F5344CB8AC3E}">
        <p14:creationId xmlns:p14="http://schemas.microsoft.com/office/powerpoint/2010/main" val="42066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87BA-E078-8907-BE1A-111F37B0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7" y="355600"/>
            <a:ext cx="10515600" cy="1325563"/>
          </a:xfrm>
        </p:spPr>
        <p:txBody>
          <a:bodyPr/>
          <a:lstStyle/>
          <a:p>
            <a:pPr algn="ctr"/>
            <a:r>
              <a:rPr lang="en-US" i="1" u="sng" dirty="0">
                <a:solidFill>
                  <a:schemeClr val="accent2"/>
                </a:solidFill>
                <a:effectLst>
                  <a:glow rad="228600">
                    <a:schemeClr val="accent2">
                      <a:alpha val="40000"/>
                    </a:schemeClr>
                  </a:glow>
                </a:effectLst>
              </a:rPr>
              <a:t>Trail3:- (No of steps = 50)</a:t>
            </a:r>
            <a:endParaRPr lang="en-IN" i="1" u="sng" dirty="0">
              <a:solidFill>
                <a:schemeClr val="accent2"/>
              </a:solidFill>
              <a:effectLst>
                <a:glow rad="2286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FF1009-C65F-7A39-97A7-7195642B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1127" y="1269207"/>
            <a:ext cx="5157787" cy="823912"/>
          </a:xfrm>
        </p:spPr>
        <p:txBody>
          <a:bodyPr/>
          <a:lstStyle/>
          <a:p>
            <a:r>
              <a:rPr lang="en-US" b="0" i="1" dirty="0">
                <a:solidFill>
                  <a:schemeClr val="accent6">
                    <a:lumMod val="50000"/>
                  </a:schemeClr>
                </a:solidFill>
              </a:rPr>
              <a:t>With feedback </a:t>
            </a:r>
            <a:r>
              <a:rPr lang="en-US" b="0" i="1" dirty="0"/>
              <a:t>vs </a:t>
            </a:r>
            <a:r>
              <a:rPr lang="en-US" b="0" i="1" dirty="0">
                <a:solidFill>
                  <a:srgbClr val="FF0000"/>
                </a:solidFill>
              </a:rPr>
              <a:t>without feedback</a:t>
            </a:r>
            <a:endParaRPr lang="en-IN" b="0" i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B93C26-349F-5D53-3B39-004C90AB6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4225" y="2212547"/>
            <a:ext cx="6441140" cy="4289853"/>
          </a:xfrm>
        </p:spPr>
      </p:pic>
    </p:spTree>
    <p:extLst>
      <p:ext uri="{BB962C8B-B14F-4D97-AF65-F5344CB8AC3E}">
        <p14:creationId xmlns:p14="http://schemas.microsoft.com/office/powerpoint/2010/main" val="132667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FF1009-C65F-7A39-97A7-7195642B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0143" y="390246"/>
            <a:ext cx="5157787" cy="823912"/>
          </a:xfrm>
        </p:spPr>
        <p:txBody>
          <a:bodyPr/>
          <a:lstStyle/>
          <a:p>
            <a:r>
              <a:rPr lang="en-US" b="0" i="1" u="sng" dirty="0">
                <a:solidFill>
                  <a:schemeClr val="accent6">
                    <a:lumMod val="50000"/>
                  </a:schemeClr>
                </a:solidFill>
              </a:rPr>
              <a:t>With normalized feedback </a:t>
            </a:r>
            <a:r>
              <a:rPr lang="en-US" b="0" i="1" dirty="0">
                <a:solidFill>
                  <a:srgbClr val="C00000"/>
                </a:solidFill>
              </a:rPr>
              <a:t>vs</a:t>
            </a:r>
            <a:r>
              <a:rPr lang="en-US" b="0" i="1" dirty="0"/>
              <a:t> </a:t>
            </a:r>
            <a:r>
              <a:rPr lang="en-US" b="0" i="1" u="sng" dirty="0">
                <a:solidFill>
                  <a:srgbClr val="FF0000"/>
                </a:solidFill>
              </a:rPr>
              <a:t>without normalized feedback</a:t>
            </a:r>
            <a:endParaRPr lang="en-IN" b="0" i="1" u="sng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33297-8A99-7141-541E-A91726D8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8" y="1355791"/>
            <a:ext cx="7755051" cy="53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3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FF1009-C65F-7A39-97A7-7195642B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282669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b="0" i="1" u="sng" dirty="0">
                <a:solidFill>
                  <a:schemeClr val="accent6">
                    <a:lumMod val="75000"/>
                  </a:schemeClr>
                </a:solidFill>
              </a:rPr>
              <a:t>With normalized feedback </a:t>
            </a:r>
            <a:r>
              <a:rPr lang="en-US" b="0" i="1" dirty="0">
                <a:solidFill>
                  <a:srgbClr val="C00000"/>
                </a:solidFill>
              </a:rPr>
              <a:t>vs</a:t>
            </a:r>
            <a:r>
              <a:rPr lang="en-US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0" i="1" u="sng" dirty="0">
                <a:solidFill>
                  <a:schemeClr val="accent1">
                    <a:lumMod val="50000"/>
                  </a:schemeClr>
                </a:solidFill>
              </a:rPr>
              <a:t>without normalized feedback</a:t>
            </a:r>
            <a:r>
              <a:rPr lang="en-US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0" i="1" dirty="0">
                <a:solidFill>
                  <a:srgbClr val="C00000"/>
                </a:solidFill>
              </a:rPr>
              <a:t>vs</a:t>
            </a:r>
            <a:r>
              <a:rPr lang="en-US" b="0" i="1" dirty="0">
                <a:solidFill>
                  <a:srgbClr val="002060"/>
                </a:solidFill>
              </a:rPr>
              <a:t> </a:t>
            </a:r>
            <a:r>
              <a:rPr lang="en-US" b="0" i="1" u="sng" dirty="0">
                <a:solidFill>
                  <a:srgbClr val="FF0000"/>
                </a:solidFill>
              </a:rPr>
              <a:t>without feedback</a:t>
            </a:r>
            <a:endParaRPr lang="en-IN" b="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DB918-5B9E-77BE-C572-7EC5F26C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1267520"/>
            <a:ext cx="9076764" cy="54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Experiment results</vt:lpstr>
      <vt:lpstr>Trail 1:- (No of steps = 50)</vt:lpstr>
      <vt:lpstr>Trail2:- (No of steps = 20)</vt:lpstr>
      <vt:lpstr>Trail3:- (No of steps = 50)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results</dc:title>
  <dc:creator>Kadiri</dc:creator>
  <cp:lastModifiedBy>Kadiri</cp:lastModifiedBy>
  <cp:revision>1</cp:revision>
  <dcterms:created xsi:type="dcterms:W3CDTF">2022-07-29T13:30:34Z</dcterms:created>
  <dcterms:modified xsi:type="dcterms:W3CDTF">2022-07-29T13:42:44Z</dcterms:modified>
</cp:coreProperties>
</file>