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3881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615441"/>
          </a:xfrm>
          <a:prstGeom prst="rect"/>
          <a:noFill/>
        </p:spPr>
        <p:txBody>
          <a:bodyPr rtlCol="0" wrap="square">
            <a:spAutoFit/>
          </a:bodyPr>
          <a:p>
            <a:r>
              <a:rPr dirty="0" sz="2400" lang="en-US"/>
              <a:t>STUDENT NAME:</a:t>
            </a:r>
            <a:r>
              <a:rPr altLang="en-GB" dirty="0" sz="2400" lang="en-US"/>
              <a:t> </a:t>
            </a:r>
            <a:r>
              <a:rPr altLang="en-GB" dirty="0" sz="2400" lang="en-US"/>
              <a:t>A</a:t>
            </a:r>
            <a:r>
              <a:rPr altLang="en-GB" dirty="0" sz="2400" lang="en-US"/>
              <a:t>g</a:t>
            </a:r>
            <a:r>
              <a:rPr altLang="en-GB" dirty="0" sz="2400" lang="en-US"/>
              <a:t>i</a:t>
            </a:r>
            <a:r>
              <a:rPr altLang="en-GB" dirty="0" sz="2400" lang="en-US"/>
              <a:t>l</a:t>
            </a:r>
            <a:r>
              <a:rPr altLang="en-GB" dirty="0" sz="2400" lang="en-US"/>
              <a:t>a</a:t>
            </a:r>
            <a:r>
              <a:rPr altLang="en-GB" dirty="0" sz="2400" lang="en-US"/>
              <a:t>.</a:t>
            </a:r>
            <a:r>
              <a:rPr altLang="en-GB" dirty="0" sz="2400" lang="en-US"/>
              <a:t>L</a:t>
            </a:r>
            <a:endParaRPr dirty="0" sz="2800" lang="en-US"/>
          </a:p>
          <a:p>
            <a:r>
              <a:rPr dirty="0" sz="2400" lang="en-US"/>
              <a:t>REGISTER NO:</a:t>
            </a:r>
            <a:r>
              <a:rPr dirty="0" sz="2400" lang="en-IN"/>
              <a:t>312</a:t>
            </a:r>
            <a:r>
              <a:rPr altLang="en-GB" dirty="0" sz="2400" lang="en-US"/>
              <a:t>2</a:t>
            </a:r>
            <a:r>
              <a:rPr altLang="en-GB" dirty="0" sz="2400" lang="en-US"/>
              <a:t>1</a:t>
            </a:r>
            <a:r>
              <a:rPr altLang="en-GB" dirty="0" sz="2400" lang="en-US"/>
              <a:t>2</a:t>
            </a:r>
            <a:r>
              <a:rPr altLang="en-GB" dirty="0" sz="2400" lang="en-US"/>
              <a:t>4</a:t>
            </a:r>
            <a:r>
              <a:rPr altLang="en-GB" dirty="0" sz="2400" lang="en-US"/>
              <a:t>5</a:t>
            </a:r>
            <a:r>
              <a:rPr altLang="en-GB" dirty="0" sz="2400" lang="en-US"/>
              <a:t>6</a:t>
            </a:r>
            <a:endParaRPr sz="2800"/>
          </a:p>
          <a:p>
            <a:r>
              <a:rPr dirty="0" sz="2400" lang="en-US"/>
              <a:t>DEPARTMENT:</a:t>
            </a:r>
            <a:r>
              <a:rPr dirty="0" sz="2400" lang="en-IN"/>
              <a:t> (B.COM GENERAL)</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a:t>
            </a:r>
            <a:r>
              <a:rPr altLang="en-GB" dirty="0" sz="2400" lang="en-US"/>
              <a:t>u</a:t>
            </a:r>
            <a:r>
              <a:rPr altLang="en-GB" dirty="0" sz="2400" lang="en-US"/>
              <a:t>t</a:t>
            </a:r>
            <a:r>
              <a:rPr altLang="en-GB" dirty="0" sz="2400" lang="en-US"/>
              <a:t>h</a:t>
            </a:r>
            <a:r>
              <a:rPr altLang="en-GB" dirty="0" sz="2400" lang="en-US"/>
              <a:t>u</a:t>
            </a:r>
            <a:r>
              <a:rPr altLang="en-GB" dirty="0" sz="2400" lang="en-US"/>
              <a:t>kumaraswamy </a:t>
            </a:r>
            <a:r>
              <a:rPr altLang="en-GB" dirty="0" sz="2400" lang="en-US"/>
              <a:t>college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0833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2090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622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0030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10833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30632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10833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7010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8293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20040"/>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20040"/>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20040"/>
          </a:xfrm>
          <a:prstGeom prst="rect"/>
          <a:noFill/>
        </p:spPr>
        <p:txBody>
          <a:bodyPr rtlCol="0" wrap="square">
            <a:spAutoFit/>
          </a:bodyPr>
          <a:p>
            <a:pPr algn="l"/>
            <a:endParaRPr dirty="0" lang="en-US"/>
          </a:p>
        </p:txBody>
      </p:sp>
      <p:sp>
        <p:nvSpPr>
          <p:cNvPr id="1048669" name="TextBox 19"/>
          <p:cNvSpPr txBox="1"/>
          <p:nvPr/>
        </p:nvSpPr>
        <p:spPr>
          <a:xfrm>
            <a:off x="517922" y="1643575"/>
            <a:ext cx="6093618" cy="1005840"/>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2024-03-28T06:07:22Z</dcterms:created>
  <dcterms:modified xsi:type="dcterms:W3CDTF">2024-09-12T03:33:04Z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d7b76b7bb1d8419fa5375783b166fe2e</vt:lpwstr>
  </property>
</Properties>
</file>