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5" d="100"/>
          <a:sy n="8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403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442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357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9787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2406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246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6754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92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042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15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0905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115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9820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3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7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4859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36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779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3730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5449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071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047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5877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503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9857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1964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952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67833" y="2854114"/>
            <a:ext cx="8610600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Agilan B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6102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7C41C8443B54ED790C245B7A51A97A3A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8062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38200" y="1292543"/>
            <a:ext cx="8000999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244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9" name="矩形"/>
          <p:cNvSpPr>
            <a:spLocks/>
          </p:cNvSpPr>
          <p:nvPr/>
        </p:nvSpPr>
        <p:spPr>
          <a:xfrm rot="0">
            <a:off x="2133600" y="5353051"/>
            <a:ext cx="5278016" cy="386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155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84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7733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745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732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9889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864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5984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585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3276600" y="2209800"/>
            <a:ext cx="5410200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598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990600" y="1428125"/>
            <a:ext cx="6400800" cy="2691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6730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496328" y="2409824"/>
            <a:ext cx="6723872" cy="1377315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5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2024-09-03T00:20:46Z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