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6" d="100"/>
          <a:sy n="8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324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137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2120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3883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9599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312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533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9754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1150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615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6247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212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7057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9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3406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633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325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8612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24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7761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3828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0032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8431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6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750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793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80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767833" y="2854114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Agilan B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221311103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6102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asunm13112022batch/2230062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7542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292543"/>
            <a:ext cx="8000999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6539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33600" y="5353051"/>
            <a:ext cx="5278016" cy="707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7234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676400" y="5561966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1868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533400" y="1905000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0568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2674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9595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6398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753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4169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121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3276600" y="2209800"/>
            <a:ext cx="54102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1935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990600" y="1428125"/>
            <a:ext cx="6400800" cy="3108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2108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496328" y="2409824"/>
            <a:ext cx="6723872" cy="1815881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6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2024-09-02T03:01:15Z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