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</p:sldMasterIdLst>
  <p:sldIdLst>
    <p:sldId id="256" r:id="rId4"/>
    <p:sldId id="258" r:id="rId5"/>
    <p:sldId id="260" r:id="rId6"/>
    <p:sldId id="261" r:id="rId7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75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5/18/13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5/18/13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9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7</cp:revision>
  <dcterms:created xsi:type="dcterms:W3CDTF">2013-03-05T23:09:48Z</dcterms:created>
  <dcterms:modified xsi:type="dcterms:W3CDTF">2013-05-18T20:51:35Z</dcterms:modified>
</cp:coreProperties>
</file>