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  <p:sldMasterId id="2147483712" r:id="rId3"/>
    <p:sldMasterId id="2147483725" r:id="rId4"/>
  </p:sldMasterIdLst>
  <p:sldIdLst>
    <p:sldId id="256" r:id="rId5"/>
    <p:sldId id="258" r:id="rId6"/>
    <p:sldId id="260" r:id="rId7"/>
    <p:sldId id="261" r:id="rId8"/>
    <p:sldId id="262" r:id="rId9"/>
    <p:sldId id="263" r:id="rId10"/>
  </p:sldIdLst>
  <p:sldSz cx="1938338" cy="1087438"/>
  <p:notesSz cx="6858000" cy="9144000"/>
  <p:defaultTextStyle>
    <a:defPPr>
      <a:defRPr lang="en-US"/>
    </a:defPPr>
    <a:lvl1pPr marL="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641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328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922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655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319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9838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647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3119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9C3"/>
    <a:srgbClr val="C0D2DD"/>
    <a:srgbClr val="CADEEA"/>
    <a:srgbClr val="03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344" d="100"/>
          <a:sy n="344" d="100"/>
        </p:scale>
        <p:origin x="-104" y="-944"/>
      </p:cViewPr>
      <p:guideLst>
        <p:guide orient="horz" pos="343"/>
        <p:guide pos="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3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2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5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7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0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3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5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83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009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23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1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6"/>
            <a:ext cx="856436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59"/>
            <a:ext cx="856436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0" y="243416"/>
            <a:ext cx="856772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0" y="344859"/>
            <a:ext cx="856772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8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18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600"/>
            </a:lvl1pPr>
            <a:lvl2pPr marL="86263" indent="0">
              <a:buNone/>
              <a:defRPr sz="500"/>
            </a:lvl2pPr>
            <a:lvl3pPr marL="172523" indent="0">
              <a:buNone/>
              <a:defRPr sz="400"/>
            </a:lvl3pPr>
            <a:lvl4pPr marL="258785" indent="0">
              <a:buNone/>
              <a:defRPr sz="400"/>
            </a:lvl4pPr>
            <a:lvl5pPr marL="345048" indent="0">
              <a:buNone/>
              <a:defRPr sz="400"/>
            </a:lvl5pPr>
            <a:lvl6pPr marL="431310" indent="0">
              <a:buNone/>
              <a:defRPr sz="400"/>
            </a:lvl6pPr>
            <a:lvl7pPr marL="517569" indent="0">
              <a:buNone/>
              <a:defRPr sz="400"/>
            </a:lvl7pPr>
            <a:lvl8pPr marL="603832" indent="0">
              <a:buNone/>
              <a:defRPr sz="400"/>
            </a:lvl8pPr>
            <a:lvl9pPr marL="69009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992" y="11583"/>
            <a:ext cx="87157" cy="24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18" y="11583"/>
            <a:ext cx="229169" cy="247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1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33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49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710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91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00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1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5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99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8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0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997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035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180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1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45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8914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255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6014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48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372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4310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606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7252" tIns="8627" rIns="17252" bIns="8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0"/>
            <a:ext cx="1744504" cy="717659"/>
          </a:xfrm>
          <a:prstGeom prst="rect">
            <a:avLst/>
          </a:prstGeom>
        </p:spPr>
        <p:txBody>
          <a:bodyPr vert="horz" lIns="17252" tIns="8627" rIns="17252" bIns="8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5"/>
            <a:ext cx="613807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86263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7" indent="-64697" algn="l" defTabSz="86263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176" indent="-53914" algn="l" defTabSz="86263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65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1916" indent="-43131" algn="l" defTabSz="8626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179" indent="-43131" algn="l" defTabSz="8626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44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70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96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227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26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2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78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048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31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569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832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009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3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1279"/>
            <a:ext cx="1938338" cy="732678"/>
            <a:chOff x="1" y="1001168"/>
            <a:chExt cx="9144000" cy="3465508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47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2"/>
              <a:ext cx="9144000" cy="152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1410"/>
            <a:ext cx="1938338" cy="701901"/>
            <a:chOff x="1" y="1001168"/>
            <a:chExt cx="9144000" cy="331993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47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262"/>
              <a:r>
                <a:rPr lang="en-US" sz="28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3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ryzimmerma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316230"/>
            <a:ext cx="1662112" cy="443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49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5575" y="275173"/>
            <a:ext cx="1701800" cy="546100"/>
            <a:chOff x="152400" y="259298"/>
            <a:chExt cx="1701800" cy="546100"/>
          </a:xfrm>
        </p:grpSpPr>
        <p:sp>
          <p:nvSpPr>
            <p:cNvPr id="8" name="Rounded Rectangle 7"/>
            <p:cNvSpPr/>
            <p:nvPr/>
          </p:nvSpPr>
          <p:spPr>
            <a:xfrm>
              <a:off x="152400" y="259298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0" dist="635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674" y="315932"/>
              <a:ext cx="1152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prstClr val="white"/>
                  </a:solidFill>
                  <a:latin typeface="Helvetica Neue"/>
                  <a:cs typeface="Helvetica Neue"/>
                </a:rPr>
                <a:t>Poetreat</a:t>
              </a:r>
              <a:endParaRPr lang="en-US" sz="2000" dirty="0">
                <a:solidFill>
                  <a:prstClr val="white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" name="Picture 1" descr="icon-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3" t="4844" r="15698" b="5621"/>
            <a:stretch/>
          </p:blipFill>
          <p:spPr>
            <a:xfrm>
              <a:off x="228600" y="285750"/>
              <a:ext cx="384175" cy="4889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521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Picture 1" descr="tony-logo-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423470"/>
            <a:ext cx="1611312" cy="2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89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k-vide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30427"/>
            <a:ext cx="1611312" cy="3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9</Words>
  <Application>Microsoft Macintosh PowerPoint</Application>
  <PresentationFormat>Custom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9</cp:revision>
  <dcterms:created xsi:type="dcterms:W3CDTF">2013-03-05T23:09:48Z</dcterms:created>
  <dcterms:modified xsi:type="dcterms:W3CDTF">2013-08-06T15:24:15Z</dcterms:modified>
</cp:coreProperties>
</file>